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1"/>
  </p:notesMasterIdLst>
  <p:sldIdLst>
    <p:sldId id="256" r:id="rId2"/>
    <p:sldId id="330" r:id="rId3"/>
    <p:sldId id="333" r:id="rId4"/>
    <p:sldId id="329" r:id="rId5"/>
    <p:sldId id="319" r:id="rId6"/>
    <p:sldId id="307" r:id="rId7"/>
    <p:sldId id="321" r:id="rId8"/>
    <p:sldId id="337" r:id="rId9"/>
    <p:sldId id="258" r:id="rId10"/>
    <p:sldId id="335" r:id="rId11"/>
    <p:sldId id="322" r:id="rId12"/>
    <p:sldId id="325" r:id="rId13"/>
    <p:sldId id="259" r:id="rId14"/>
    <p:sldId id="257" r:id="rId15"/>
    <p:sldId id="332" r:id="rId16"/>
    <p:sldId id="336" r:id="rId17"/>
    <p:sldId id="331" r:id="rId18"/>
    <p:sldId id="328" r:id="rId19"/>
    <p:sldId id="323" r:id="rId20"/>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841E5F4-A6C6-5893-7D6C-5D3FE7321D12}" name="Joshua Franz Einsle" initials="JE" userId="S::joshuafranz.einsle@glasgow.ac.uk::97629f76-c655-424b-8692-59a4bf7d7211"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D10C92-05E7-BBE7-82D5-BEB1CA43BD16}" v="2" dt="2022-03-30T16:34:29.861"/>
    <p1510:client id="{2679206E-679B-9C21-034C-37326F4B161D}" v="159" dt="2022-04-07T07:40:06.993"/>
    <p1510:client id="{2D47EE8C-16C0-988D-7FD8-5ECDBE9D82D5}" v="6" dt="2022-04-13T13:12:55.666"/>
    <p1510:client id="{467B5F08-D561-43AB-9E48-1D4C2E19CAAB}" v="12" dt="2022-03-30T17:03:10.739"/>
    <p1510:client id="{5086E566-96CC-4058-EA16-075EC6117560}" v="92" dt="2022-04-08T13:46:34.010"/>
    <p1510:client id="{A004D8AF-0A6F-3553-423C-657AC2AD8F44}" v="47" dt="2022-04-01T14:48:54.934"/>
    <p1510:client id="{B0BCA021-7D6C-FCE4-D050-425A717C405D}" v="71" dt="2022-04-08T09:46:39.020"/>
    <p1510:client id="{B194174B-DE11-E815-A5C5-F21FD83C0C20}" v="423" dt="2022-04-06T17:47:13.736"/>
    <p1510:client id="{BD4215C9-4769-F813-362C-E67BA08FFC4E}" v="324" dt="2022-04-05T10:19:36.539"/>
    <p1510:client id="{BE1BF437-511A-8D77-BA6E-F40FA779B394}" v="34" dt="2022-04-11T17:17:34.357"/>
    <p1510:client id="{CE4D191E-0EC8-2EF9-2448-DCCD4958A72C}" v="39" dt="2022-04-08T13:28:05.366"/>
    <p1510:client id="{D6B8958A-3CB2-E475-3154-6BA0B1C09DCB}" v="397" dt="2022-04-09T06:43:51.560"/>
    <p1510:client id="{DAD3BA82-A2AB-0AAF-0536-10AA2DEF79E8}" v="2" dt="2022-04-06T14:02:09.628"/>
    <p1510:client id="{E2581F65-9A4E-1D9E-2ACB-F1964B7694A6}" v="60" dt="2022-04-06T17:50:15.216"/>
    <p1510:client id="{E99F8E3B-E3C7-A9F7-E98E-D5631B996E25}" v="19" dt="2022-03-30T09:45:07.581"/>
    <p1510:client id="{EC9A7C78-D3FC-A29C-F29D-BD7067FBD668}" v="423" dt="2022-04-10T08:59:53.295"/>
    <p1510:client id="{EE8F5CF9-43EB-C5CB-96C2-1563A7ED281A}" v="630" dt="2022-04-07T09:07:00.922"/>
    <p1510:client id="{F287E7B5-C7C7-7890-78C9-2BAA6BB73B51}" v="11" dt="2022-04-13T14:17:07.0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3" d="100"/>
          <a:sy n="83" d="100"/>
        </p:scale>
        <p:origin x="24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6C695D-940C-482D-9666-A207A6F2E6CB}" type="datetimeFigureOut">
              <a:t>4/13/2022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81789C-68C3-43DE-BEED-003DA679B85D}" type="slidenum">
              <a:t>‹#›</a:t>
            </a:fld>
            <a:endParaRPr lang="en-GB"/>
          </a:p>
        </p:txBody>
      </p:sp>
    </p:spTree>
    <p:extLst>
      <p:ext uri="{BB962C8B-B14F-4D97-AF65-F5344CB8AC3E}">
        <p14:creationId xmlns:p14="http://schemas.microsoft.com/office/powerpoint/2010/main" val="3021991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Shape 261"/>
          <p:cNvSpPr>
            <a:spLocks noGrp="1" noRot="1" noChangeAspect="1"/>
          </p:cNvSpPr>
          <p:nvPr>
            <p:ph type="sldImg"/>
          </p:nvPr>
        </p:nvSpPr>
        <p:spPr>
          <a:xfrm>
            <a:off x="381000" y="685800"/>
            <a:ext cx="6096000" cy="3429000"/>
          </a:xfrm>
          <a:prstGeom prst="rect">
            <a:avLst/>
          </a:prstGeom>
        </p:spPr>
        <p:txBody>
          <a:bodyPr/>
          <a:lstStyle/>
          <a:p>
            <a:endParaRPr/>
          </a:p>
        </p:txBody>
      </p:sp>
      <p:sp>
        <p:nvSpPr>
          <p:cNvPr id="262" name="Shape 262"/>
          <p:cNvSpPr>
            <a:spLocks noGrp="1"/>
          </p:cNvSpPr>
          <p:nvPr>
            <p:ph type="body" sz="quarter" idx="1"/>
          </p:nvPr>
        </p:nvSpPr>
        <p:spPr>
          <a:prstGeom prst="rect">
            <a:avLst/>
          </a:prstGeom>
        </p:spPr>
        <p:txBody>
          <a:bodyPr/>
          <a:lstStyle/>
          <a:p>
            <a:r>
              <a:t>In moving to cambridge I have moved away from well characterised samples, where the composition and desired crystallograpic structures are determined in fabrication process.</a:t>
            </a:r>
          </a:p>
          <a:p>
            <a:endParaRPr/>
          </a:p>
          <a:p>
            <a:r>
              <a:t>moving to rock magnetism, I now work on a variety of naturally formed samples, where the composition and crystallographically are generally unknown going into an experiment. Additionally, these samples are heterogenous across multiple length scales. The challenge comes in selecting the correct length sales and measurement data to characterise a sample. or rather connecting the information available at different length scaliest make a coherent story</a:t>
            </a:r>
          </a:p>
          <a:p>
            <a:endParaRPr/>
          </a:p>
          <a:p>
            <a:r>
              <a:t>while the magnetic fields present in the solar system are acting across millions of km, the information about how they change is recorded on nanoscale magnetic structures </a:t>
            </a:r>
          </a:p>
          <a:p>
            <a:endParaRPr/>
          </a:p>
          <a:p>
            <a:r>
              <a:t>Rock magnetic records inform us about when planets form, how the core dynamo of a planet evolves and also have important implications</a:t>
            </a:r>
          </a:p>
          <a:p>
            <a:endParaRPr/>
          </a:p>
          <a:p>
            <a:r>
              <a:t>Data sets are getting bigger and richer… multiple information streams</a:t>
            </a:r>
          </a:p>
          <a:p>
            <a:r>
              <a:t>symplectite map 284 x 260 —&gt; 73840 spectra</a:t>
            </a:r>
          </a:p>
          <a:p>
            <a:r>
              <a:t>Need a tool that allows for statistical robust method for the integration of of data</a:t>
            </a:r>
          </a:p>
          <a:p>
            <a:r>
              <a:t>In particualr for geological systems want a method that identifies mineral phases and allows for the interrogation of the individual phase variations related to solid solutions.  </a:t>
            </a:r>
          </a:p>
          <a:p>
            <a:r>
              <a:t>This unlocks how planetary process occur connecting nanoscale to the planet scale.</a:t>
            </a:r>
          </a:p>
          <a:p>
            <a:r>
              <a:t>For examples we will look at  sediments collected from the Southern ocean to explore the original providence of the grains observed.</a:t>
            </a:r>
          </a:p>
          <a:p>
            <a:r>
              <a:t>Further, we will demonstrate the full power of </a:t>
            </a:r>
          </a:p>
          <a:p>
            <a:r>
              <a:t>mention development of various mineralogical mapping approaches</a:t>
            </a:r>
          </a:p>
          <a:p>
            <a:r>
              <a:t>also EDAX, Joel and Bruker developing  PCA and cluster approaches integrated into the detectors or at least available through the analysis software.</a:t>
            </a:r>
          </a:p>
          <a:p>
            <a:r>
              <a:t>Most of these approaches revolve around defining ROI’s based on BSE contrast and combining with collected spectra.</a:t>
            </a:r>
          </a:p>
          <a:p>
            <a:r>
              <a:t>EDS maps quickly become large data objects, where it is not practical to analyse each spectra individually.</a:t>
            </a:r>
          </a:p>
          <a:p>
            <a:r>
              <a:t>Most common and fastest way to gauge the compositions of a system is EDS mapping</a:t>
            </a:r>
          </a:p>
          <a:p>
            <a:r>
              <a:t>EBSD can segment immediately, but also does not allow to understand important questions related to solid solution end member components.</a:t>
            </a:r>
          </a:p>
          <a:p>
            <a:r>
              <a:t>statistical methods allow for a numerical way to sift through the data.</a:t>
            </a:r>
          </a:p>
          <a:p>
            <a:r>
              <a:t>Here we demonstrate a process where not only we can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Shape 245"/>
          <p:cNvSpPr>
            <a:spLocks noGrp="1" noRot="1" noChangeAspect="1"/>
          </p:cNvSpPr>
          <p:nvPr>
            <p:ph type="sldImg"/>
          </p:nvPr>
        </p:nvSpPr>
        <p:spPr>
          <a:xfrm>
            <a:off x="381000" y="685800"/>
            <a:ext cx="6096000" cy="3429000"/>
          </a:xfrm>
          <a:prstGeom prst="rect">
            <a:avLst/>
          </a:prstGeom>
        </p:spPr>
        <p:txBody>
          <a:bodyPr/>
          <a:lstStyle/>
          <a:p>
            <a:endParaRPr/>
          </a:p>
        </p:txBody>
      </p:sp>
      <p:sp>
        <p:nvSpPr>
          <p:cNvPr id="246" name="Shape 246"/>
          <p:cNvSpPr>
            <a:spLocks noGrp="1"/>
          </p:cNvSpPr>
          <p:nvPr>
            <p:ph type="body" sz="quarter" idx="1"/>
          </p:nvPr>
        </p:nvSpPr>
        <p:spPr>
          <a:prstGeom prst="rect">
            <a:avLst/>
          </a:prstGeom>
        </p:spPr>
        <p:txBody>
          <a:bodyPr/>
          <a:lstStyle/>
          <a:p>
            <a:r>
              <a:t>Metrology Engineer for FEI Comapy at Seagate Technologies Springtown</a:t>
            </a:r>
          </a:p>
          <a:p>
            <a:r>
              <a:t>PhD research in nano fabrication of plasmonic devices</a:t>
            </a:r>
          </a:p>
          <a:p>
            <a:r>
              <a:t>Post-doctoral projects on the in-situ holography of active device fields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Shape 365"/>
          <p:cNvSpPr>
            <a:spLocks noGrp="1" noRot="1" noChangeAspect="1"/>
          </p:cNvSpPr>
          <p:nvPr>
            <p:ph type="sldImg"/>
          </p:nvPr>
        </p:nvSpPr>
        <p:spPr>
          <a:xfrm>
            <a:off x="381000" y="685800"/>
            <a:ext cx="6096000" cy="3429000"/>
          </a:xfrm>
          <a:prstGeom prst="rect">
            <a:avLst/>
          </a:prstGeom>
        </p:spPr>
        <p:txBody>
          <a:bodyPr/>
          <a:lstStyle/>
          <a:p>
            <a:endParaRPr/>
          </a:p>
        </p:txBody>
      </p:sp>
      <p:sp>
        <p:nvSpPr>
          <p:cNvPr id="366" name="Shape 366"/>
          <p:cNvSpPr>
            <a:spLocks noGrp="1"/>
          </p:cNvSpPr>
          <p:nvPr>
            <p:ph type="body" sz="quarter" idx="1"/>
          </p:nvPr>
        </p:nvSpPr>
        <p:spPr>
          <a:prstGeom prst="rect">
            <a:avLst/>
          </a:prstGeom>
        </p:spPr>
        <p:txBody>
          <a:bodyPr/>
          <a:lstStyle/>
          <a:p>
            <a:r>
              <a:rPr dirty="0"/>
              <a:t>How do you </a:t>
            </a:r>
            <a:r>
              <a:rPr dirty="0" err="1"/>
              <a:t>maximise</a:t>
            </a:r>
            <a:r>
              <a:rPr dirty="0"/>
              <a:t> the information available in the oldest and rarest materials? </a:t>
            </a:r>
          </a:p>
          <a:p>
            <a:r>
              <a:rPr dirty="0"/>
              <a:t>What are the limitations of single crystal approaches?</a:t>
            </a:r>
          </a:p>
          <a:p>
            <a:r>
              <a:rPr dirty="0"/>
              <a:t>How are we confident in the measurements that we make?</a:t>
            </a:r>
          </a:p>
          <a:p>
            <a:endParaRPr dirty="0"/>
          </a:p>
          <a:p>
            <a:r>
              <a:rPr dirty="0"/>
              <a:t>anorthite: </a:t>
            </a:r>
            <a:r>
              <a:rPr dirty="0" err="1"/>
              <a:t>CaAl</a:t>
            </a:r>
            <a:r>
              <a:rPr dirty="0"/>
              <a:t>- </a:t>
            </a:r>
            <a:r>
              <a:rPr dirty="0" err="1"/>
              <a:t>siliacate</a:t>
            </a:r>
            <a:endParaRPr dirty="0"/>
          </a:p>
          <a:p>
            <a:r>
              <a:rPr dirty="0"/>
              <a:t>augite: (</a:t>
            </a:r>
            <a:r>
              <a:rPr dirty="0" err="1"/>
              <a:t>Ca,Na</a:t>
            </a:r>
            <a:r>
              <a:rPr dirty="0"/>
              <a:t>)(</a:t>
            </a:r>
            <a:r>
              <a:rPr dirty="0" err="1"/>
              <a:t>Mg,Fe,Al,Ti</a:t>
            </a:r>
            <a:r>
              <a:rPr dirty="0"/>
              <a:t>)(</a:t>
            </a:r>
            <a:r>
              <a:rPr dirty="0" err="1"/>
              <a:t>Si,Al</a:t>
            </a:r>
            <a:r>
              <a:rPr dirty="0"/>
              <a:t>)2O6</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4_Title &amp; Subtitle">
    <p:bg>
      <p:bgPr>
        <a:solidFill>
          <a:srgbClr val="222222"/>
        </a:solidFill>
        <a:effectLst/>
      </p:bgPr>
    </p:bg>
    <p:spTree>
      <p:nvGrpSpPr>
        <p:cNvPr id="1" name=""/>
        <p:cNvGrpSpPr/>
        <p:nvPr/>
      </p:nvGrpSpPr>
      <p:grpSpPr>
        <a:xfrm>
          <a:off x="0" y="0"/>
          <a:ext cx="0" cy="0"/>
          <a:chOff x="0" y="0"/>
          <a:chExt cx="0" cy="0"/>
        </a:xfrm>
      </p:grpSpPr>
      <p:sp>
        <p:nvSpPr>
          <p:cNvPr id="12" name="Shape 12"/>
          <p:cNvSpPr/>
          <p:nvPr/>
        </p:nvSpPr>
        <p:spPr>
          <a:xfrm flipV="1">
            <a:off x="381000" y="4317816"/>
            <a:ext cx="11430000" cy="185"/>
          </a:xfrm>
          <a:prstGeom prst="line">
            <a:avLst/>
          </a:prstGeom>
          <a:ln w="50800">
            <a:solidFill>
              <a:srgbClr val="A6AAA9"/>
            </a:solidFill>
            <a:miter lim="400000"/>
          </a:ln>
        </p:spPr>
        <p:txBody>
          <a:bodyPr lIns="25400" tIns="25400" rIns="25400" bIns="25400" anchor="ctr"/>
          <a:lstStyle/>
          <a:p>
            <a:pPr defTabSz="228600">
              <a:spcBef>
                <a:spcPts val="0"/>
              </a:spcBef>
              <a:defRPr sz="1200">
                <a:solidFill>
                  <a:srgbClr val="000000"/>
                </a:solidFill>
                <a:latin typeface="Helvetica"/>
                <a:ea typeface="Helvetica"/>
                <a:cs typeface="Helvetica"/>
                <a:sym typeface="Helvetica"/>
              </a:defRPr>
            </a:pPr>
            <a:endParaRPr sz="600"/>
          </a:p>
        </p:txBody>
      </p:sp>
      <p:sp>
        <p:nvSpPr>
          <p:cNvPr id="13" name="Shape 13"/>
          <p:cNvSpPr>
            <a:spLocks noGrp="1"/>
          </p:cNvSpPr>
          <p:nvPr>
            <p:ph type="title"/>
          </p:nvPr>
        </p:nvSpPr>
        <p:spPr>
          <a:xfrm>
            <a:off x="381000" y="4521200"/>
            <a:ext cx="11430000" cy="1905000"/>
          </a:xfrm>
          <a:prstGeom prst="rect">
            <a:avLst/>
          </a:prstGeom>
        </p:spPr>
        <p:txBody>
          <a:bodyPr/>
          <a:lstStyle>
            <a:lvl1pPr>
              <a:spcBef>
                <a:spcPts val="0"/>
              </a:spcBef>
              <a:defRPr sz="15150"/>
            </a:lvl1pPr>
          </a:lstStyle>
          <a:p>
            <a:r>
              <a:t>Title Text</a:t>
            </a:r>
          </a:p>
        </p:txBody>
      </p:sp>
      <p:sp>
        <p:nvSpPr>
          <p:cNvPr id="14" name="Shape 14"/>
          <p:cNvSpPr>
            <a:spLocks noGrp="1"/>
          </p:cNvSpPr>
          <p:nvPr>
            <p:ph type="body" sz="quarter" idx="1"/>
          </p:nvPr>
        </p:nvSpPr>
        <p:spPr>
          <a:xfrm>
            <a:off x="381000" y="2997200"/>
            <a:ext cx="11430000" cy="1270000"/>
          </a:xfrm>
          <a:prstGeom prst="rect">
            <a:avLst/>
          </a:prstGeom>
        </p:spPr>
        <p:txBody>
          <a:bodyPr anchor="b"/>
          <a:lstStyle>
            <a:lvl1pPr marL="0" indent="0">
              <a:lnSpc>
                <a:spcPct val="80000"/>
              </a:lnSpc>
              <a:spcBef>
                <a:spcPts val="1600"/>
              </a:spcBef>
              <a:buClrTx/>
              <a:buSzTx/>
              <a:buFontTx/>
              <a:buNone/>
              <a:defRPr sz="3850" cap="all">
                <a:solidFill>
                  <a:srgbClr val="A6AAA9"/>
                </a:solidFill>
                <a:latin typeface="DIN Alternate"/>
                <a:ea typeface="DIN Alternate"/>
                <a:cs typeface="DIN Alternate"/>
                <a:sym typeface="DIN Alternate"/>
              </a:defRPr>
            </a:lvl1pPr>
            <a:lvl2pPr marL="0" indent="114300">
              <a:lnSpc>
                <a:spcPct val="80000"/>
              </a:lnSpc>
              <a:spcBef>
                <a:spcPts val="1600"/>
              </a:spcBef>
              <a:buClrTx/>
              <a:buSzTx/>
              <a:buFontTx/>
              <a:buNone/>
              <a:defRPr sz="3850" cap="all">
                <a:solidFill>
                  <a:srgbClr val="A6AAA9"/>
                </a:solidFill>
                <a:latin typeface="DIN Alternate"/>
                <a:ea typeface="DIN Alternate"/>
                <a:cs typeface="DIN Alternate"/>
                <a:sym typeface="DIN Alternate"/>
              </a:defRPr>
            </a:lvl2pPr>
            <a:lvl3pPr marL="0" indent="228600">
              <a:lnSpc>
                <a:spcPct val="80000"/>
              </a:lnSpc>
              <a:spcBef>
                <a:spcPts val="1600"/>
              </a:spcBef>
              <a:buClrTx/>
              <a:buSzTx/>
              <a:buFontTx/>
              <a:buNone/>
              <a:defRPr sz="3850" cap="all">
                <a:solidFill>
                  <a:srgbClr val="A6AAA9"/>
                </a:solidFill>
                <a:latin typeface="DIN Alternate"/>
                <a:ea typeface="DIN Alternate"/>
                <a:cs typeface="DIN Alternate"/>
                <a:sym typeface="DIN Alternate"/>
              </a:defRPr>
            </a:lvl3pPr>
            <a:lvl4pPr marL="0" indent="342900">
              <a:lnSpc>
                <a:spcPct val="80000"/>
              </a:lnSpc>
              <a:spcBef>
                <a:spcPts val="1600"/>
              </a:spcBef>
              <a:buClrTx/>
              <a:buSzTx/>
              <a:buFontTx/>
              <a:buNone/>
              <a:defRPr sz="3850" cap="all">
                <a:solidFill>
                  <a:srgbClr val="A6AAA9"/>
                </a:solidFill>
                <a:latin typeface="DIN Alternate"/>
                <a:ea typeface="DIN Alternate"/>
                <a:cs typeface="DIN Alternate"/>
                <a:sym typeface="DIN Alternate"/>
              </a:defRPr>
            </a:lvl4pPr>
            <a:lvl5pPr marL="0" indent="457200">
              <a:lnSpc>
                <a:spcPct val="80000"/>
              </a:lnSpc>
              <a:spcBef>
                <a:spcPts val="1600"/>
              </a:spcBef>
              <a:buClrTx/>
              <a:buSzTx/>
              <a:buFontTx/>
              <a:buNone/>
              <a:defRPr sz="385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15" name="Shape 15"/>
          <p:cNvSpPr>
            <a:spLocks noGrp="1"/>
          </p:cNvSpPr>
          <p:nvPr>
            <p:ph type="sldNum" sz="quarter" idx="2"/>
          </p:nvPr>
        </p:nvSpPr>
        <p:spPr>
          <a:xfrm>
            <a:off x="11433095" y="304800"/>
            <a:ext cx="375103" cy="329706"/>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39604389"/>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1_Title, Bullets &amp; Photo">
    <p:bg>
      <p:bgPr>
        <a:solidFill>
          <a:srgbClr val="222222"/>
        </a:solidFill>
        <a:effectLst/>
      </p:bgPr>
    </p:bg>
    <p:spTree>
      <p:nvGrpSpPr>
        <p:cNvPr id="1" name=""/>
        <p:cNvGrpSpPr/>
        <p:nvPr/>
      </p:nvGrpSpPr>
      <p:grpSpPr>
        <a:xfrm>
          <a:off x="0" y="0"/>
          <a:ext cx="0" cy="0"/>
          <a:chOff x="0" y="0"/>
          <a:chExt cx="0" cy="0"/>
        </a:xfrm>
      </p:grpSpPr>
      <p:sp>
        <p:nvSpPr>
          <p:cNvPr id="92" name="Shape 92"/>
          <p:cNvSpPr/>
          <p:nvPr/>
        </p:nvSpPr>
        <p:spPr>
          <a:xfrm flipV="1">
            <a:off x="381000" y="698316"/>
            <a:ext cx="11430000" cy="185"/>
          </a:xfrm>
          <a:prstGeom prst="line">
            <a:avLst/>
          </a:prstGeom>
          <a:ln w="25400">
            <a:solidFill>
              <a:srgbClr val="FFFFFF"/>
            </a:solidFill>
            <a:miter lim="400000"/>
          </a:ln>
        </p:spPr>
        <p:txBody>
          <a:bodyPr lIns="25400" tIns="25400" rIns="25400" bIns="25400" anchor="ctr"/>
          <a:lstStyle/>
          <a:p>
            <a:pPr defTabSz="228600">
              <a:spcBef>
                <a:spcPts val="0"/>
              </a:spcBef>
              <a:defRPr sz="1200">
                <a:solidFill>
                  <a:srgbClr val="000000"/>
                </a:solidFill>
                <a:latin typeface="Helvetica"/>
                <a:ea typeface="Helvetica"/>
                <a:cs typeface="Helvetica"/>
                <a:sym typeface="Helvetica"/>
              </a:defRPr>
            </a:pPr>
            <a:endParaRPr sz="600"/>
          </a:p>
        </p:txBody>
      </p:sp>
      <p:sp>
        <p:nvSpPr>
          <p:cNvPr id="93" name="Shape 93"/>
          <p:cNvSpPr>
            <a:spLocks noGrp="1"/>
          </p:cNvSpPr>
          <p:nvPr>
            <p:ph type="body" sz="quarter" idx="13"/>
          </p:nvPr>
        </p:nvSpPr>
        <p:spPr>
          <a:xfrm>
            <a:off x="381000" y="305294"/>
            <a:ext cx="10477500" cy="329706"/>
          </a:xfrm>
          <a:prstGeom prst="rect">
            <a:avLst/>
          </a:prstGeom>
        </p:spPr>
        <p:txBody>
          <a:bodyPr anchor="b">
            <a:spAutoFit/>
          </a:bodyPr>
          <a:lstStyle>
            <a:lvl1pPr marL="0" indent="0" defTabSz="323850">
              <a:lnSpc>
                <a:spcPct val="80000"/>
              </a:lnSpc>
              <a:spcBef>
                <a:spcPts val="0"/>
              </a:spcBef>
              <a:buClrTx/>
              <a:buSzTx/>
              <a:buFontTx/>
              <a:buNone/>
              <a:defRPr sz="1800" cap="all" spc="90">
                <a:solidFill>
                  <a:srgbClr val="FFFFFF"/>
                </a:solidFill>
                <a:latin typeface="DIN Alternate"/>
                <a:ea typeface="DIN Alternate"/>
                <a:cs typeface="DIN Alternate"/>
                <a:sym typeface="DIN Alternate"/>
              </a:defRPr>
            </a:lvl1pPr>
          </a:lstStyle>
          <a:p>
            <a:r>
              <a:t>University of Manchester - May 2018</a:t>
            </a:r>
          </a:p>
        </p:txBody>
      </p:sp>
      <p:sp>
        <p:nvSpPr>
          <p:cNvPr id="94" name="Shape 94"/>
          <p:cNvSpPr>
            <a:spLocks noGrp="1"/>
          </p:cNvSpPr>
          <p:nvPr>
            <p:ph type="pic" sz="half" idx="14"/>
          </p:nvPr>
        </p:nvSpPr>
        <p:spPr>
          <a:xfrm>
            <a:off x="6667500" y="1079500"/>
            <a:ext cx="5143500" cy="5397500"/>
          </a:xfrm>
          <a:prstGeom prst="rect">
            <a:avLst/>
          </a:prstGeom>
        </p:spPr>
        <p:txBody>
          <a:bodyPr lIns="91439" tIns="45719" rIns="91439" bIns="45719">
            <a:noAutofit/>
          </a:bodyPr>
          <a:lstStyle/>
          <a:p>
            <a:endParaRPr/>
          </a:p>
        </p:txBody>
      </p:sp>
      <p:sp>
        <p:nvSpPr>
          <p:cNvPr id="95" name="Shape 95"/>
          <p:cNvSpPr>
            <a:spLocks noGrp="1"/>
          </p:cNvSpPr>
          <p:nvPr>
            <p:ph type="title"/>
          </p:nvPr>
        </p:nvSpPr>
        <p:spPr>
          <a:xfrm>
            <a:off x="381000" y="761817"/>
            <a:ext cx="5905500" cy="508001"/>
          </a:xfrm>
          <a:prstGeom prst="rect">
            <a:avLst/>
          </a:prstGeom>
        </p:spPr>
        <p:txBody>
          <a:bodyPr/>
          <a:lstStyle/>
          <a:p>
            <a:r>
              <a:t>Title Text</a:t>
            </a:r>
          </a:p>
        </p:txBody>
      </p:sp>
      <p:sp>
        <p:nvSpPr>
          <p:cNvPr id="96" name="Shape 96"/>
          <p:cNvSpPr>
            <a:spLocks noGrp="1"/>
          </p:cNvSpPr>
          <p:nvPr>
            <p:ph type="body" sz="half" idx="1"/>
          </p:nvPr>
        </p:nvSpPr>
        <p:spPr>
          <a:xfrm>
            <a:off x="381000" y="1930400"/>
            <a:ext cx="5905500" cy="4292600"/>
          </a:xfrm>
          <a:prstGeom prst="rect">
            <a:avLst/>
          </a:prstGeom>
        </p:spPr>
        <p:txBody>
          <a:bodyPr/>
          <a:lstStyle>
            <a:lvl1pPr>
              <a:buClr>
                <a:schemeClr val="accent1"/>
              </a:buClr>
              <a:buChar char="▸"/>
              <a:defRPr sz="2000"/>
            </a:lvl1pPr>
            <a:lvl2pPr>
              <a:buClr>
                <a:schemeClr val="accent1"/>
              </a:buClr>
              <a:buChar char="▸"/>
              <a:defRPr sz="2000"/>
            </a:lvl2pPr>
            <a:lvl3pPr>
              <a:buClr>
                <a:schemeClr val="accent1"/>
              </a:buClr>
              <a:buChar char="▸"/>
              <a:defRPr sz="2000"/>
            </a:lvl3pPr>
            <a:lvl4pPr>
              <a:buClr>
                <a:schemeClr val="accent1"/>
              </a:buClr>
              <a:buChar char="▸"/>
              <a:defRPr sz="2000"/>
            </a:lvl4pPr>
            <a:lvl5pPr>
              <a:buClr>
                <a:schemeClr val="accent1"/>
              </a:buClr>
              <a:buChar char="▸"/>
              <a:defRPr sz="2000"/>
            </a:lvl5pPr>
          </a:lstStyle>
          <a:p>
            <a:r>
              <a:t>Body Level One</a:t>
            </a:r>
          </a:p>
          <a:p>
            <a:pPr lvl="1"/>
            <a:r>
              <a:t>Body Level Two</a:t>
            </a:r>
          </a:p>
          <a:p>
            <a:pPr lvl="2"/>
            <a:r>
              <a:t>Body Level Three</a:t>
            </a:r>
          </a:p>
          <a:p>
            <a:pPr lvl="3"/>
            <a:r>
              <a:t>Body Level Four</a:t>
            </a:r>
          </a:p>
          <a:p>
            <a:pPr lvl="4"/>
            <a:r>
              <a:t>Body Level Five</a:t>
            </a:r>
          </a:p>
        </p:txBody>
      </p:sp>
      <p:sp>
        <p:nvSpPr>
          <p:cNvPr id="97" name="Shape 97"/>
          <p:cNvSpPr>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821794765"/>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ullets">
    <p:bg>
      <p:bgPr>
        <a:solidFill>
          <a:srgbClr val="222222"/>
        </a:solidFill>
        <a:effectLst/>
      </p:bgPr>
    </p:bg>
    <p:spTree>
      <p:nvGrpSpPr>
        <p:cNvPr id="1" name=""/>
        <p:cNvGrpSpPr/>
        <p:nvPr/>
      </p:nvGrpSpPr>
      <p:grpSpPr>
        <a:xfrm>
          <a:off x="0" y="0"/>
          <a:ext cx="0" cy="0"/>
          <a:chOff x="0" y="0"/>
          <a:chExt cx="0" cy="0"/>
        </a:xfrm>
      </p:grpSpPr>
      <p:sp>
        <p:nvSpPr>
          <p:cNvPr id="104" name="Shape 104"/>
          <p:cNvSpPr>
            <a:spLocks noGrp="1"/>
          </p:cNvSpPr>
          <p:nvPr>
            <p:ph type="body" sz="quarter" idx="13"/>
          </p:nvPr>
        </p:nvSpPr>
        <p:spPr>
          <a:xfrm>
            <a:off x="381000" y="305294"/>
            <a:ext cx="10477500" cy="329706"/>
          </a:xfrm>
          <a:prstGeom prst="rect">
            <a:avLst/>
          </a:prstGeom>
        </p:spPr>
        <p:txBody>
          <a:bodyPr anchor="b">
            <a:spAutoFit/>
          </a:bodyPr>
          <a:lstStyle>
            <a:lvl1pPr marL="0" indent="0" defTabSz="323850">
              <a:lnSpc>
                <a:spcPct val="80000"/>
              </a:lnSpc>
              <a:spcBef>
                <a:spcPts val="0"/>
              </a:spcBef>
              <a:buClrTx/>
              <a:buSzTx/>
              <a:buFontTx/>
              <a:buNone/>
              <a:defRPr sz="1800" cap="all" spc="90">
                <a:latin typeface="DIN Alternate"/>
                <a:ea typeface="DIN Alternate"/>
                <a:cs typeface="DIN Alternate"/>
                <a:sym typeface="DIN Alternate"/>
              </a:defRPr>
            </a:lvl1pPr>
          </a:lstStyle>
          <a:p>
            <a:r>
              <a:t>Text</a:t>
            </a:r>
          </a:p>
        </p:txBody>
      </p:sp>
      <p:sp>
        <p:nvSpPr>
          <p:cNvPr id="105" name="Shape 105"/>
          <p:cNvSpPr>
            <a:spLocks noGrp="1"/>
          </p:cNvSpPr>
          <p:nvPr>
            <p:ph type="body" idx="1"/>
          </p:nvPr>
        </p:nvSpPr>
        <p:spPr>
          <a:prstGeom prst="rect">
            <a:avLst/>
          </a:prstGeom>
        </p:spPr>
        <p:txBody>
          <a:bodyPr/>
          <a:lstStyle>
            <a:lvl1pPr>
              <a:buClr>
                <a:schemeClr val="accent1"/>
              </a:buClr>
              <a:buSzPct val="125000"/>
              <a:buChar char="▸"/>
            </a:lvl1pPr>
            <a:lvl2pPr>
              <a:buClr>
                <a:schemeClr val="accent1"/>
              </a:buClr>
              <a:buSzPct val="125000"/>
              <a:buChar char="▸"/>
            </a:lvl2pPr>
            <a:lvl3pPr>
              <a:buClr>
                <a:schemeClr val="accent1"/>
              </a:buClr>
              <a:buSzPct val="125000"/>
              <a:buChar char="▸"/>
            </a:lvl3pPr>
            <a:lvl4pPr>
              <a:buClr>
                <a:schemeClr val="accent1"/>
              </a:buClr>
              <a:buSzPct val="125000"/>
              <a:buChar char="▸"/>
            </a:lvl4pPr>
            <a:lvl5pPr>
              <a:buClr>
                <a:schemeClr val="accent1"/>
              </a:buClr>
              <a:buSzPct val="125000"/>
              <a:buChar char="▸"/>
            </a:lvl5pPr>
          </a:lstStyle>
          <a:p>
            <a:r>
              <a:t>Body Level One</a:t>
            </a:r>
          </a:p>
          <a:p>
            <a:pPr lvl="1"/>
            <a:r>
              <a:t>Body Level Two</a:t>
            </a:r>
          </a:p>
          <a:p>
            <a:pPr lvl="2"/>
            <a:r>
              <a:t>Body Level Three</a:t>
            </a:r>
          </a:p>
          <a:p>
            <a:pPr lvl="3"/>
            <a:r>
              <a:t>Body Level Four</a:t>
            </a:r>
          </a:p>
          <a:p>
            <a:pPr lvl="4"/>
            <a:r>
              <a:t>Body Level Five</a:t>
            </a:r>
          </a:p>
        </p:txBody>
      </p:sp>
      <p:sp>
        <p:nvSpPr>
          <p:cNvPr id="106" name="Shape 10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55745286"/>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Photo - 3 Up">
    <p:bg>
      <p:bgPr>
        <a:solidFill>
          <a:srgbClr val="222222"/>
        </a:solidFill>
        <a:effectLst/>
      </p:bgPr>
    </p:bg>
    <p:spTree>
      <p:nvGrpSpPr>
        <p:cNvPr id="1" name=""/>
        <p:cNvGrpSpPr/>
        <p:nvPr/>
      </p:nvGrpSpPr>
      <p:grpSpPr>
        <a:xfrm>
          <a:off x="0" y="0"/>
          <a:ext cx="0" cy="0"/>
          <a:chOff x="0" y="0"/>
          <a:chExt cx="0" cy="0"/>
        </a:xfrm>
      </p:grpSpPr>
      <p:sp>
        <p:nvSpPr>
          <p:cNvPr id="113" name="Shape 113"/>
          <p:cNvSpPr>
            <a:spLocks noGrp="1"/>
          </p:cNvSpPr>
          <p:nvPr>
            <p:ph type="pic" sz="half" idx="13"/>
          </p:nvPr>
        </p:nvSpPr>
        <p:spPr>
          <a:xfrm>
            <a:off x="6096000" y="0"/>
            <a:ext cx="6096000" cy="3416300"/>
          </a:xfrm>
          <a:prstGeom prst="rect">
            <a:avLst/>
          </a:prstGeom>
        </p:spPr>
        <p:txBody>
          <a:bodyPr lIns="91439" tIns="45719" rIns="91439" bIns="45719">
            <a:noAutofit/>
          </a:bodyPr>
          <a:lstStyle/>
          <a:p>
            <a:endParaRPr/>
          </a:p>
        </p:txBody>
      </p:sp>
      <p:sp>
        <p:nvSpPr>
          <p:cNvPr id="114" name="Shape 114"/>
          <p:cNvSpPr>
            <a:spLocks noGrp="1"/>
          </p:cNvSpPr>
          <p:nvPr>
            <p:ph type="pic" sz="half" idx="14"/>
          </p:nvPr>
        </p:nvSpPr>
        <p:spPr>
          <a:xfrm>
            <a:off x="6096000" y="3448050"/>
            <a:ext cx="6096000" cy="3409950"/>
          </a:xfrm>
          <a:prstGeom prst="rect">
            <a:avLst/>
          </a:prstGeom>
        </p:spPr>
        <p:txBody>
          <a:bodyPr lIns="91439" tIns="45719" rIns="91439" bIns="45719">
            <a:noAutofit/>
          </a:bodyPr>
          <a:lstStyle/>
          <a:p>
            <a:endParaRPr/>
          </a:p>
        </p:txBody>
      </p:sp>
      <p:sp>
        <p:nvSpPr>
          <p:cNvPr id="115" name="Shape 115"/>
          <p:cNvSpPr>
            <a:spLocks noGrp="1"/>
          </p:cNvSpPr>
          <p:nvPr>
            <p:ph type="pic" idx="15"/>
          </p:nvPr>
        </p:nvSpPr>
        <p:spPr>
          <a:xfrm>
            <a:off x="0" y="0"/>
            <a:ext cx="6064250" cy="6858000"/>
          </a:xfrm>
          <a:prstGeom prst="rect">
            <a:avLst/>
          </a:prstGeom>
        </p:spPr>
        <p:txBody>
          <a:bodyPr lIns="91439" tIns="45719" rIns="91439" bIns="45719">
            <a:noAutofit/>
          </a:bodyPr>
          <a:lstStyle/>
          <a:p>
            <a:endParaRPr/>
          </a:p>
        </p:txBody>
      </p:sp>
      <p:sp>
        <p:nvSpPr>
          <p:cNvPr id="116" name="Shape 11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3732076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Quote">
    <p:bg>
      <p:bgPr>
        <a:solidFill>
          <a:srgbClr val="222222"/>
        </a:solidFill>
        <a:effectLst/>
      </p:bgPr>
    </p:bg>
    <p:spTree>
      <p:nvGrpSpPr>
        <p:cNvPr id="1" name=""/>
        <p:cNvGrpSpPr/>
        <p:nvPr/>
      </p:nvGrpSpPr>
      <p:grpSpPr>
        <a:xfrm>
          <a:off x="0" y="0"/>
          <a:ext cx="0" cy="0"/>
          <a:chOff x="0" y="0"/>
          <a:chExt cx="0" cy="0"/>
        </a:xfrm>
      </p:grpSpPr>
      <p:sp>
        <p:nvSpPr>
          <p:cNvPr id="123" name="Shape 123"/>
          <p:cNvSpPr/>
          <p:nvPr/>
        </p:nvSpPr>
        <p:spPr>
          <a:xfrm>
            <a:off x="438150" y="1657350"/>
            <a:ext cx="11315700" cy="3658593"/>
          </a:xfrm>
          <a:custGeom>
            <a:avLst/>
            <a:gdLst/>
            <a:ahLst/>
            <a:cxnLst>
              <a:cxn ang="0">
                <a:pos x="wd2" y="hd2"/>
              </a:cxn>
              <a:cxn ang="5400000">
                <a:pos x="wd2" y="hd2"/>
              </a:cxn>
              <a:cxn ang="10800000">
                <a:pos x="wd2" y="hd2"/>
              </a:cxn>
              <a:cxn ang="16200000">
                <a:pos x="wd2" y="hd2"/>
              </a:cxn>
            </a:cxnLst>
            <a:rect l="0" t="0" r="r" b="b"/>
            <a:pathLst>
              <a:path w="21600" h="21600" extrusionOk="0">
                <a:moveTo>
                  <a:pt x="119" y="0"/>
                </a:moveTo>
                <a:cubicBezTo>
                  <a:pt x="54" y="0"/>
                  <a:pt x="0" y="165"/>
                  <a:pt x="0" y="369"/>
                </a:cubicBezTo>
                <a:lnTo>
                  <a:pt x="0" y="19013"/>
                </a:lnTo>
                <a:cubicBezTo>
                  <a:pt x="0" y="19217"/>
                  <a:pt x="54" y="19382"/>
                  <a:pt x="119" y="19382"/>
                </a:cubicBezTo>
                <a:lnTo>
                  <a:pt x="18186" y="19382"/>
                </a:lnTo>
                <a:lnTo>
                  <a:pt x="18717" y="21600"/>
                </a:lnTo>
                <a:lnTo>
                  <a:pt x="19247" y="19382"/>
                </a:lnTo>
                <a:lnTo>
                  <a:pt x="21481" y="19382"/>
                </a:lnTo>
                <a:cubicBezTo>
                  <a:pt x="21546" y="19382"/>
                  <a:pt x="21600" y="19217"/>
                  <a:pt x="21600" y="19013"/>
                </a:cubicBezTo>
                <a:lnTo>
                  <a:pt x="21600" y="369"/>
                </a:lnTo>
                <a:cubicBezTo>
                  <a:pt x="21600" y="165"/>
                  <a:pt x="21546" y="0"/>
                  <a:pt x="21481" y="0"/>
                </a:cubicBezTo>
                <a:lnTo>
                  <a:pt x="119" y="0"/>
                </a:lnTo>
                <a:close/>
              </a:path>
            </a:pathLst>
          </a:custGeom>
          <a:solidFill>
            <a:schemeClr val="accent1"/>
          </a:solidFill>
          <a:ln w="12700">
            <a:miter lim="400000"/>
          </a:ln>
        </p:spPr>
        <p:txBody>
          <a:bodyPr lIns="25400" tIns="25400" rIns="25400" bIns="25400" anchor="ctr"/>
          <a:lstStyle/>
          <a:p>
            <a:pPr algn="ctr">
              <a:lnSpc>
                <a:spcPct val="80000"/>
              </a:lnSpc>
              <a:spcBef>
                <a:spcPts val="0"/>
              </a:spcBef>
              <a:defRPr sz="4000" cap="all">
                <a:solidFill>
                  <a:srgbClr val="FFFFFF"/>
                </a:solidFill>
                <a:latin typeface="+mn-lt"/>
                <a:ea typeface="+mn-ea"/>
                <a:cs typeface="+mn-cs"/>
                <a:sym typeface="DIN Condensed"/>
              </a:defRPr>
            </a:pPr>
            <a:endParaRPr sz="2000"/>
          </a:p>
        </p:txBody>
      </p:sp>
      <p:sp>
        <p:nvSpPr>
          <p:cNvPr id="124" name="Shape 124"/>
          <p:cNvSpPr>
            <a:spLocks noGrp="1"/>
          </p:cNvSpPr>
          <p:nvPr>
            <p:ph type="body" sz="quarter" idx="13"/>
          </p:nvPr>
        </p:nvSpPr>
        <p:spPr>
          <a:xfrm>
            <a:off x="838200" y="2044700"/>
            <a:ext cx="10528300" cy="948080"/>
          </a:xfrm>
          <a:prstGeom prst="rect">
            <a:avLst/>
          </a:prstGeom>
        </p:spPr>
        <p:txBody>
          <a:bodyPr>
            <a:spAutoFit/>
          </a:bodyPr>
          <a:lstStyle>
            <a:lvl1pPr marL="0" indent="0">
              <a:lnSpc>
                <a:spcPct val="80000"/>
              </a:lnSpc>
              <a:spcBef>
                <a:spcPts val="0"/>
              </a:spcBef>
              <a:buClrTx/>
              <a:buSzTx/>
              <a:buFontTx/>
              <a:buNone/>
              <a:defRPr sz="6700" cap="all">
                <a:solidFill>
                  <a:srgbClr val="FFFFFF"/>
                </a:solidFill>
                <a:latin typeface="+mn-lt"/>
                <a:ea typeface="+mn-ea"/>
                <a:cs typeface="+mn-cs"/>
                <a:sym typeface="DIN Condensed"/>
              </a:defRPr>
            </a:lvl1pPr>
          </a:lstStyle>
          <a:p>
            <a:r>
              <a:t>Type a quote here.</a:t>
            </a:r>
          </a:p>
        </p:txBody>
      </p:sp>
      <p:sp>
        <p:nvSpPr>
          <p:cNvPr id="125" name="Shape 125"/>
          <p:cNvSpPr>
            <a:spLocks noGrp="1"/>
          </p:cNvSpPr>
          <p:nvPr>
            <p:ph type="body" sz="quarter" idx="14"/>
          </p:nvPr>
        </p:nvSpPr>
        <p:spPr>
          <a:xfrm>
            <a:off x="381000" y="5452770"/>
            <a:ext cx="11430000" cy="651460"/>
          </a:xfrm>
          <a:prstGeom prst="rect">
            <a:avLst/>
          </a:prstGeom>
        </p:spPr>
        <p:txBody>
          <a:bodyPr anchor="ctr">
            <a:spAutoFit/>
          </a:bodyPr>
          <a:lstStyle>
            <a:lvl1pPr marL="0" indent="0" algn="r">
              <a:lnSpc>
                <a:spcPct val="80000"/>
              </a:lnSpc>
              <a:spcBef>
                <a:spcPts val="0"/>
              </a:spcBef>
              <a:buClrTx/>
              <a:buSzTx/>
              <a:buFontTx/>
              <a:buNone/>
              <a:defRPr sz="4350">
                <a:latin typeface="+mn-lt"/>
                <a:ea typeface="+mn-ea"/>
                <a:cs typeface="+mn-cs"/>
                <a:sym typeface="DIN Condensed"/>
              </a:defRPr>
            </a:lvl1pPr>
          </a:lstStyle>
          <a:p>
            <a:r>
              <a:t>Johnny Appleseed</a:t>
            </a:r>
          </a:p>
        </p:txBody>
      </p:sp>
      <p:sp>
        <p:nvSpPr>
          <p:cNvPr id="126" name="Shape 126"/>
          <p:cNvSpPr>
            <a:spLocks noGrp="1"/>
          </p:cNvSpPr>
          <p:nvPr>
            <p:ph type="body" sz="quarter" idx="15"/>
          </p:nvPr>
        </p:nvSpPr>
        <p:spPr>
          <a:xfrm>
            <a:off x="381000" y="305294"/>
            <a:ext cx="10477500" cy="329706"/>
          </a:xfrm>
          <a:prstGeom prst="rect">
            <a:avLst/>
          </a:prstGeom>
        </p:spPr>
        <p:txBody>
          <a:bodyPr anchor="b">
            <a:spAutoFit/>
          </a:bodyPr>
          <a:lstStyle>
            <a:lvl1pPr marL="0" indent="0" defTabSz="323850">
              <a:lnSpc>
                <a:spcPct val="80000"/>
              </a:lnSpc>
              <a:spcBef>
                <a:spcPts val="0"/>
              </a:spcBef>
              <a:buClrTx/>
              <a:buSzTx/>
              <a:buFontTx/>
              <a:buNone/>
              <a:defRPr sz="1800" cap="all" spc="90">
                <a:latin typeface="DIN Alternate"/>
                <a:ea typeface="DIN Alternate"/>
                <a:cs typeface="DIN Alternate"/>
                <a:sym typeface="DIN Alternate"/>
              </a:defRPr>
            </a:lvl1pPr>
          </a:lstStyle>
          <a:p>
            <a:r>
              <a:t>Text</a:t>
            </a:r>
          </a:p>
        </p:txBody>
      </p:sp>
      <p:sp>
        <p:nvSpPr>
          <p:cNvPr id="127" name="Shape 12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48860523"/>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Quote Alt">
    <p:bg>
      <p:bgPr>
        <a:solidFill>
          <a:schemeClr val="accent1"/>
        </a:solidFill>
        <a:effectLst/>
      </p:bgPr>
    </p:bg>
    <p:spTree>
      <p:nvGrpSpPr>
        <p:cNvPr id="1" name=""/>
        <p:cNvGrpSpPr/>
        <p:nvPr/>
      </p:nvGrpSpPr>
      <p:grpSpPr>
        <a:xfrm>
          <a:off x="0" y="0"/>
          <a:ext cx="0" cy="0"/>
          <a:chOff x="0" y="0"/>
          <a:chExt cx="0" cy="0"/>
        </a:xfrm>
      </p:grpSpPr>
      <p:sp>
        <p:nvSpPr>
          <p:cNvPr id="134" name="Shape 134"/>
          <p:cNvSpPr>
            <a:spLocks noGrp="1"/>
          </p:cNvSpPr>
          <p:nvPr>
            <p:ph type="body" sz="quarter" idx="13"/>
          </p:nvPr>
        </p:nvSpPr>
        <p:spPr>
          <a:xfrm>
            <a:off x="5524500" y="1860550"/>
            <a:ext cx="6286500" cy="1772921"/>
          </a:xfrm>
          <a:prstGeom prst="rect">
            <a:avLst/>
          </a:prstGeom>
        </p:spPr>
        <p:txBody>
          <a:bodyPr>
            <a:spAutoFit/>
          </a:bodyPr>
          <a:lstStyle>
            <a:lvl1pPr marL="0" indent="0">
              <a:lnSpc>
                <a:spcPct val="80000"/>
              </a:lnSpc>
              <a:spcBef>
                <a:spcPts val="0"/>
              </a:spcBef>
              <a:buClrTx/>
              <a:buSzTx/>
              <a:buFontTx/>
              <a:buNone/>
              <a:defRPr sz="6700" cap="all">
                <a:solidFill>
                  <a:srgbClr val="FFFFFF"/>
                </a:solidFill>
                <a:latin typeface="+mn-lt"/>
                <a:ea typeface="+mn-ea"/>
                <a:cs typeface="+mn-cs"/>
                <a:sym typeface="DIN Condensed"/>
              </a:defRPr>
            </a:lvl1pPr>
          </a:lstStyle>
          <a:p>
            <a:r>
              <a:t>Type a quote here.</a:t>
            </a:r>
          </a:p>
        </p:txBody>
      </p:sp>
      <p:sp>
        <p:nvSpPr>
          <p:cNvPr id="135" name="Shape 135"/>
          <p:cNvSpPr>
            <a:spLocks noGrp="1"/>
          </p:cNvSpPr>
          <p:nvPr>
            <p:ph type="pic" idx="14"/>
          </p:nvPr>
        </p:nvSpPr>
        <p:spPr>
          <a:xfrm>
            <a:off x="0" y="0"/>
            <a:ext cx="5143500" cy="6858000"/>
          </a:xfrm>
          <a:prstGeom prst="rect">
            <a:avLst/>
          </a:prstGeom>
        </p:spPr>
        <p:txBody>
          <a:bodyPr lIns="91439" tIns="45719" rIns="91439" bIns="45719">
            <a:noAutofit/>
          </a:bodyPr>
          <a:lstStyle/>
          <a:p>
            <a:endParaRPr/>
          </a:p>
        </p:txBody>
      </p:sp>
      <p:sp>
        <p:nvSpPr>
          <p:cNvPr id="136" name="Shape 136"/>
          <p:cNvSpPr>
            <a:spLocks noGrp="1"/>
          </p:cNvSpPr>
          <p:nvPr>
            <p:ph type="body" sz="quarter" idx="15"/>
          </p:nvPr>
        </p:nvSpPr>
        <p:spPr>
          <a:xfrm>
            <a:off x="5524500" y="5392497"/>
            <a:ext cx="6286500" cy="772006"/>
          </a:xfrm>
          <a:prstGeom prst="rect">
            <a:avLst/>
          </a:prstGeom>
        </p:spPr>
        <p:txBody>
          <a:bodyPr anchor="ctr">
            <a:spAutoFit/>
          </a:bodyPr>
          <a:lstStyle>
            <a:lvl1pPr marL="0" indent="0" defTabSz="323850">
              <a:spcBef>
                <a:spcPts val="0"/>
              </a:spcBef>
              <a:buClrTx/>
              <a:buSzTx/>
              <a:buFontTx/>
              <a:buNone/>
              <a:defRPr sz="4350">
                <a:solidFill>
                  <a:srgbClr val="232323"/>
                </a:solidFill>
                <a:latin typeface="+mn-lt"/>
                <a:ea typeface="+mn-ea"/>
                <a:cs typeface="+mn-cs"/>
                <a:sym typeface="DIN Condensed"/>
              </a:defRPr>
            </a:lvl1pPr>
          </a:lstStyle>
          <a:p>
            <a:r>
              <a:t>Johnny Appleseed</a:t>
            </a:r>
          </a:p>
        </p:txBody>
      </p:sp>
      <p:sp>
        <p:nvSpPr>
          <p:cNvPr id="137" name="Shape 13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68638002"/>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Photo">
    <p:bg>
      <p:bgPr>
        <a:solidFill>
          <a:srgbClr val="222222"/>
        </a:solidFill>
        <a:effectLst/>
      </p:bgPr>
    </p:bg>
    <p:spTree>
      <p:nvGrpSpPr>
        <p:cNvPr id="1" name=""/>
        <p:cNvGrpSpPr/>
        <p:nvPr/>
      </p:nvGrpSpPr>
      <p:grpSpPr>
        <a:xfrm>
          <a:off x="0" y="0"/>
          <a:ext cx="0" cy="0"/>
          <a:chOff x="0" y="0"/>
          <a:chExt cx="0" cy="0"/>
        </a:xfrm>
      </p:grpSpPr>
      <p:sp>
        <p:nvSpPr>
          <p:cNvPr id="144" name="Shape 144"/>
          <p:cNvSpPr>
            <a:spLocks noGrp="1"/>
          </p:cNvSpPr>
          <p:nvPr>
            <p:ph type="pic" idx="13"/>
          </p:nvPr>
        </p:nvSpPr>
        <p:spPr>
          <a:xfrm>
            <a:off x="0" y="0"/>
            <a:ext cx="12192000" cy="6858000"/>
          </a:xfrm>
          <a:prstGeom prst="rect">
            <a:avLst/>
          </a:prstGeom>
        </p:spPr>
        <p:txBody>
          <a:bodyPr lIns="91439" tIns="45719" rIns="91439" bIns="45719">
            <a:noAutofit/>
          </a:bodyPr>
          <a:lstStyle/>
          <a:p>
            <a:endParaRPr/>
          </a:p>
        </p:txBody>
      </p:sp>
      <p:sp>
        <p:nvSpPr>
          <p:cNvPr id="145" name="Shape 14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22235853"/>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222222"/>
        </a:solidFill>
        <a:effectLst/>
      </p:bgPr>
    </p:bg>
    <p:spTree>
      <p:nvGrpSpPr>
        <p:cNvPr id="1" name=""/>
        <p:cNvGrpSpPr/>
        <p:nvPr/>
      </p:nvGrpSpPr>
      <p:grpSpPr>
        <a:xfrm>
          <a:off x="0" y="0"/>
          <a:ext cx="0" cy="0"/>
          <a:chOff x="0" y="0"/>
          <a:chExt cx="0" cy="0"/>
        </a:xfrm>
      </p:grpSpPr>
      <p:sp>
        <p:nvSpPr>
          <p:cNvPr id="152" name="Shape 15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61246018"/>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Blank Alt">
    <p:spTree>
      <p:nvGrpSpPr>
        <p:cNvPr id="1" name=""/>
        <p:cNvGrpSpPr/>
        <p:nvPr/>
      </p:nvGrpSpPr>
      <p:grpSpPr>
        <a:xfrm>
          <a:off x="0" y="0"/>
          <a:ext cx="0" cy="0"/>
          <a:chOff x="0" y="0"/>
          <a:chExt cx="0" cy="0"/>
        </a:xfrm>
      </p:grpSpPr>
      <p:sp>
        <p:nvSpPr>
          <p:cNvPr id="159" name="Shape 15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2_Title &amp; Bullets">
    <p:bg>
      <p:bgPr>
        <a:solidFill>
          <a:srgbClr val="222222"/>
        </a:solidFill>
        <a:effectLst/>
      </p:bgPr>
    </p:bg>
    <p:spTree>
      <p:nvGrpSpPr>
        <p:cNvPr id="1" name=""/>
        <p:cNvGrpSpPr/>
        <p:nvPr/>
      </p:nvGrpSpPr>
      <p:grpSpPr>
        <a:xfrm>
          <a:off x="0" y="0"/>
          <a:ext cx="0" cy="0"/>
          <a:chOff x="0" y="0"/>
          <a:chExt cx="0" cy="0"/>
        </a:xfrm>
      </p:grpSpPr>
      <p:sp>
        <p:nvSpPr>
          <p:cNvPr id="166" name="Shape 166"/>
          <p:cNvSpPr/>
          <p:nvPr/>
        </p:nvSpPr>
        <p:spPr>
          <a:xfrm flipV="1">
            <a:off x="381000" y="698316"/>
            <a:ext cx="11430000" cy="185"/>
          </a:xfrm>
          <a:prstGeom prst="line">
            <a:avLst/>
          </a:prstGeom>
          <a:ln w="25400">
            <a:solidFill>
              <a:srgbClr val="FFFFFF"/>
            </a:solidFill>
            <a:miter lim="400000"/>
          </a:ln>
        </p:spPr>
        <p:txBody>
          <a:bodyPr lIns="25400" tIns="25400" rIns="25400" bIns="25400" anchor="ctr"/>
          <a:lstStyle/>
          <a:p>
            <a:pPr defTabSz="228600">
              <a:spcBef>
                <a:spcPts val="0"/>
              </a:spcBef>
              <a:defRPr sz="1200">
                <a:solidFill>
                  <a:srgbClr val="000000"/>
                </a:solidFill>
                <a:latin typeface="Helvetica"/>
                <a:ea typeface="Helvetica"/>
                <a:cs typeface="Helvetica"/>
                <a:sym typeface="Helvetica"/>
              </a:defRPr>
            </a:pPr>
            <a:endParaRPr sz="600"/>
          </a:p>
        </p:txBody>
      </p:sp>
      <p:sp>
        <p:nvSpPr>
          <p:cNvPr id="167" name="Shape 167"/>
          <p:cNvSpPr>
            <a:spLocks noGrp="1"/>
          </p:cNvSpPr>
          <p:nvPr>
            <p:ph type="body" sz="quarter" idx="13"/>
          </p:nvPr>
        </p:nvSpPr>
        <p:spPr>
          <a:xfrm>
            <a:off x="381000" y="305294"/>
            <a:ext cx="10477500" cy="329706"/>
          </a:xfrm>
          <a:prstGeom prst="rect">
            <a:avLst/>
          </a:prstGeom>
        </p:spPr>
        <p:txBody>
          <a:bodyPr anchor="b">
            <a:spAutoFit/>
          </a:bodyPr>
          <a:lstStyle>
            <a:lvl1pPr marL="0" indent="0" defTabSz="323850">
              <a:lnSpc>
                <a:spcPct val="80000"/>
              </a:lnSpc>
              <a:spcBef>
                <a:spcPts val="0"/>
              </a:spcBef>
              <a:buClrTx/>
              <a:buSzTx/>
              <a:buFontTx/>
              <a:buNone/>
              <a:defRPr sz="1800" cap="all" spc="90">
                <a:solidFill>
                  <a:srgbClr val="FFFFFF"/>
                </a:solidFill>
                <a:latin typeface="DIN Alternate"/>
                <a:ea typeface="DIN Alternate"/>
                <a:cs typeface="DIN Alternate"/>
                <a:sym typeface="DIN Alternate"/>
              </a:defRPr>
            </a:lvl1pPr>
          </a:lstStyle>
          <a:p>
            <a:r>
              <a:t>University of Manchester - May 2018</a:t>
            </a:r>
          </a:p>
        </p:txBody>
      </p:sp>
      <p:sp>
        <p:nvSpPr>
          <p:cNvPr id="168" name="Shape 168"/>
          <p:cNvSpPr>
            <a:spLocks noGrp="1"/>
          </p:cNvSpPr>
          <p:nvPr>
            <p:ph type="title"/>
          </p:nvPr>
        </p:nvSpPr>
        <p:spPr>
          <a:xfrm>
            <a:off x="381000" y="761817"/>
            <a:ext cx="11430000" cy="508001"/>
          </a:xfrm>
          <a:prstGeom prst="rect">
            <a:avLst/>
          </a:prstGeom>
        </p:spPr>
        <p:txBody>
          <a:bodyPr/>
          <a:lstStyle/>
          <a:p>
            <a:r>
              <a:t>Title Text</a:t>
            </a:r>
          </a:p>
        </p:txBody>
      </p:sp>
      <p:sp>
        <p:nvSpPr>
          <p:cNvPr id="169" name="Shape 169"/>
          <p:cNvSpPr>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170" name="Shape 17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97305689"/>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4_Title - Top">
    <p:spTree>
      <p:nvGrpSpPr>
        <p:cNvPr id="1" name=""/>
        <p:cNvGrpSpPr/>
        <p:nvPr/>
      </p:nvGrpSpPr>
      <p:grpSpPr>
        <a:xfrm>
          <a:off x="0" y="0"/>
          <a:ext cx="0" cy="0"/>
          <a:chOff x="0" y="0"/>
          <a:chExt cx="0" cy="0"/>
        </a:xfrm>
      </p:grpSpPr>
      <p:sp>
        <p:nvSpPr>
          <p:cNvPr id="177" name="Shape 177"/>
          <p:cNvSpPr/>
          <p:nvPr/>
        </p:nvSpPr>
        <p:spPr>
          <a:xfrm>
            <a:off x="2932651" y="993353"/>
            <a:ext cx="632669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3175">
            <a:solidFill>
              <a:srgbClr val="444444">
                <a:alpha val="30000"/>
              </a:srgbClr>
            </a:solidFill>
            <a:miter lim="400000"/>
          </a:ln>
        </p:spPr>
        <p:txBody>
          <a:bodyPr lIns="26789" tIns="26789" rIns="26789" bIns="26789" anchor="ctr"/>
          <a:lstStyle/>
          <a:p>
            <a:pPr defTabSz="228600">
              <a:spcBef>
                <a:spcPts val="0"/>
              </a:spcBef>
              <a:defRPr sz="1400">
                <a:solidFill>
                  <a:srgbClr val="000000"/>
                </a:solidFill>
                <a:latin typeface="Helvetica"/>
                <a:ea typeface="Helvetica"/>
                <a:cs typeface="Helvetica"/>
                <a:sym typeface="Helvetica"/>
              </a:defRPr>
            </a:pPr>
            <a:endParaRPr sz="700"/>
          </a:p>
        </p:txBody>
      </p:sp>
      <p:sp>
        <p:nvSpPr>
          <p:cNvPr id="178" name="Shape 178"/>
          <p:cNvSpPr/>
          <p:nvPr/>
        </p:nvSpPr>
        <p:spPr>
          <a:xfrm>
            <a:off x="2932651" y="182984"/>
            <a:ext cx="632669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3175">
            <a:solidFill>
              <a:srgbClr val="444444">
                <a:alpha val="30000"/>
              </a:srgbClr>
            </a:solidFill>
            <a:miter lim="400000"/>
          </a:ln>
        </p:spPr>
        <p:txBody>
          <a:bodyPr lIns="26789" tIns="26789" rIns="26789" bIns="26789" anchor="ctr"/>
          <a:lstStyle/>
          <a:p>
            <a:pPr defTabSz="228600">
              <a:spcBef>
                <a:spcPts val="0"/>
              </a:spcBef>
              <a:defRPr sz="1400">
                <a:solidFill>
                  <a:srgbClr val="000000"/>
                </a:solidFill>
                <a:latin typeface="Helvetica"/>
                <a:ea typeface="Helvetica"/>
                <a:cs typeface="Helvetica"/>
                <a:sym typeface="Helvetica"/>
              </a:defRPr>
            </a:pPr>
            <a:endParaRPr sz="700"/>
          </a:p>
        </p:txBody>
      </p:sp>
      <p:sp>
        <p:nvSpPr>
          <p:cNvPr id="179" name="Shape 179"/>
          <p:cNvSpPr>
            <a:spLocks noGrp="1"/>
          </p:cNvSpPr>
          <p:nvPr>
            <p:ph type="title"/>
          </p:nvPr>
        </p:nvSpPr>
        <p:spPr>
          <a:xfrm>
            <a:off x="2932651" y="270049"/>
            <a:ext cx="6322220" cy="642938"/>
          </a:xfrm>
          <a:prstGeom prst="rect">
            <a:avLst/>
          </a:prstGeom>
        </p:spPr>
        <p:txBody>
          <a:bodyPr lIns="53578" tIns="53578" rIns="53578" bIns="53578" anchor="ctr"/>
          <a:lstStyle>
            <a:lvl1pPr algn="ctr" defTabSz="292100">
              <a:lnSpc>
                <a:spcPct val="90000"/>
              </a:lnSpc>
              <a:spcBef>
                <a:spcPts val="800"/>
              </a:spcBef>
              <a:defRPr sz="4700" cap="none">
                <a:solidFill>
                  <a:srgbClr val="87312B"/>
                </a:solidFill>
                <a:latin typeface="Bodoni SvtyTwo ITC TT-Book"/>
                <a:ea typeface="Bodoni SvtyTwo ITC TT-Book"/>
                <a:cs typeface="Bodoni SvtyTwo ITC TT-Book"/>
                <a:sym typeface="Bodoni SvtyTwo ITC TT-Book"/>
              </a:defRPr>
            </a:lvl1pPr>
          </a:lstStyle>
          <a:p>
            <a:r>
              <a:t>Title Text</a:t>
            </a:r>
          </a:p>
        </p:txBody>
      </p:sp>
      <p:sp>
        <p:nvSpPr>
          <p:cNvPr id="180" name="Shape 180"/>
          <p:cNvSpPr>
            <a:spLocks noGrp="1"/>
          </p:cNvSpPr>
          <p:nvPr>
            <p:ph type="sldNum" sz="quarter" idx="2"/>
          </p:nvPr>
        </p:nvSpPr>
        <p:spPr>
          <a:xfrm>
            <a:off x="5958400" y="5739557"/>
            <a:ext cx="268504" cy="277480"/>
          </a:xfrm>
          <a:prstGeom prst="rect">
            <a:avLst/>
          </a:prstGeom>
        </p:spPr>
        <p:txBody>
          <a:bodyPr lIns="53578" tIns="53578" rIns="53578" bIns="53578"/>
          <a:lstStyle>
            <a:lvl1pPr algn="ctr" defTabSz="292100">
              <a:lnSpc>
                <a:spcPct val="100000"/>
              </a:lnSpc>
              <a:defRPr sz="1100">
                <a:solidFill>
                  <a:srgbClr val="4C4946"/>
                </a:solidFill>
                <a:latin typeface="Palatino"/>
                <a:ea typeface="Palatino"/>
                <a:cs typeface="Palatino"/>
                <a:sym typeface="Palatino"/>
              </a:defRPr>
            </a:lvl1pPr>
          </a:lstStyle>
          <a:p>
            <a:fld id="{86CB4B4D-7CA3-9044-876B-883B54F8677D}" type="slidenum">
              <a:t>‹#›</a:t>
            </a:fld>
            <a:endParaRPr/>
          </a:p>
        </p:txBody>
      </p:sp>
    </p:spTree>
    <p:extLst>
      <p:ext uri="{BB962C8B-B14F-4D97-AF65-F5344CB8AC3E}">
        <p14:creationId xmlns:p14="http://schemas.microsoft.com/office/powerpoint/2010/main" val="419975496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1_Photo - Horizontal">
    <p:bg>
      <p:bgPr>
        <a:solidFill>
          <a:srgbClr val="222222"/>
        </a:solidFill>
        <a:effectLst/>
      </p:bgPr>
    </p:bg>
    <p:spTree>
      <p:nvGrpSpPr>
        <p:cNvPr id="1" name=""/>
        <p:cNvGrpSpPr/>
        <p:nvPr/>
      </p:nvGrpSpPr>
      <p:grpSpPr>
        <a:xfrm>
          <a:off x="0" y="0"/>
          <a:ext cx="0" cy="0"/>
          <a:chOff x="0" y="0"/>
          <a:chExt cx="0" cy="0"/>
        </a:xfrm>
      </p:grpSpPr>
      <p:sp>
        <p:nvSpPr>
          <p:cNvPr id="22" name="Shape 22"/>
          <p:cNvSpPr>
            <a:spLocks noGrp="1"/>
          </p:cNvSpPr>
          <p:nvPr>
            <p:ph type="pic" idx="13"/>
          </p:nvPr>
        </p:nvSpPr>
        <p:spPr>
          <a:xfrm>
            <a:off x="0" y="0"/>
            <a:ext cx="12192000" cy="6858000"/>
          </a:xfrm>
          <a:prstGeom prst="rect">
            <a:avLst/>
          </a:prstGeom>
        </p:spPr>
        <p:txBody>
          <a:bodyPr lIns="91439" tIns="45719" rIns="91439" bIns="45719">
            <a:noAutofit/>
          </a:bodyPr>
          <a:lstStyle/>
          <a:p>
            <a:endParaRPr/>
          </a:p>
        </p:txBody>
      </p:sp>
      <p:sp>
        <p:nvSpPr>
          <p:cNvPr id="23" name="Shape 23"/>
          <p:cNvSpPr>
            <a:spLocks noGrp="1"/>
          </p:cNvSpPr>
          <p:nvPr>
            <p:ph type="body" sz="quarter" idx="14"/>
          </p:nvPr>
        </p:nvSpPr>
        <p:spPr>
          <a:xfrm flipV="1">
            <a:off x="381000" y="4317816"/>
            <a:ext cx="11430000" cy="185"/>
          </a:xfrm>
          <a:prstGeom prst="line">
            <a:avLst/>
          </a:prstGeom>
          <a:ln w="50800">
            <a:solidFill>
              <a:srgbClr val="A6AAA9"/>
            </a:solidFill>
          </a:ln>
        </p:spPr>
        <p:txBody>
          <a:bodyPr anchor="ctr">
            <a:noAutofit/>
          </a:bodyPr>
          <a:lstStyle/>
          <a:p>
            <a:pPr marL="0" indent="0" defTabSz="228600">
              <a:spcBef>
                <a:spcPts val="0"/>
              </a:spcBef>
              <a:buClrTx/>
              <a:buSzTx/>
              <a:buFontTx/>
              <a:buNone/>
              <a:defRPr sz="1200">
                <a:solidFill>
                  <a:srgbClr val="000000"/>
                </a:solidFill>
                <a:latin typeface="Helvetica"/>
                <a:ea typeface="Helvetica"/>
                <a:cs typeface="Helvetica"/>
                <a:sym typeface="Helvetica"/>
              </a:defRPr>
            </a:pPr>
            <a:endParaRPr/>
          </a:p>
        </p:txBody>
      </p:sp>
      <p:sp>
        <p:nvSpPr>
          <p:cNvPr id="24" name="Shape 24"/>
          <p:cNvSpPr>
            <a:spLocks noGrp="1"/>
          </p:cNvSpPr>
          <p:nvPr>
            <p:ph type="title"/>
          </p:nvPr>
        </p:nvSpPr>
        <p:spPr>
          <a:xfrm>
            <a:off x="381000" y="4521200"/>
            <a:ext cx="11430000" cy="1905000"/>
          </a:xfrm>
          <a:prstGeom prst="rect">
            <a:avLst/>
          </a:prstGeom>
        </p:spPr>
        <p:txBody>
          <a:bodyPr/>
          <a:lstStyle>
            <a:lvl1pPr>
              <a:spcBef>
                <a:spcPts val="0"/>
              </a:spcBef>
              <a:defRPr sz="15150"/>
            </a:lvl1pPr>
          </a:lstStyle>
          <a:p>
            <a:r>
              <a:t>Title Text</a:t>
            </a:r>
          </a:p>
        </p:txBody>
      </p:sp>
      <p:sp>
        <p:nvSpPr>
          <p:cNvPr id="25" name="Shape 25"/>
          <p:cNvSpPr>
            <a:spLocks noGrp="1"/>
          </p:cNvSpPr>
          <p:nvPr>
            <p:ph type="body" sz="quarter" idx="1"/>
          </p:nvPr>
        </p:nvSpPr>
        <p:spPr>
          <a:xfrm>
            <a:off x="381000" y="2997200"/>
            <a:ext cx="11430000" cy="1270000"/>
          </a:xfrm>
          <a:prstGeom prst="rect">
            <a:avLst/>
          </a:prstGeom>
        </p:spPr>
        <p:txBody>
          <a:bodyPr anchor="b"/>
          <a:lstStyle>
            <a:lvl1pPr marL="0" indent="0">
              <a:lnSpc>
                <a:spcPct val="80000"/>
              </a:lnSpc>
              <a:spcBef>
                <a:spcPts val="1600"/>
              </a:spcBef>
              <a:buClrTx/>
              <a:buSzTx/>
              <a:buFontTx/>
              <a:buNone/>
              <a:defRPr sz="3850" cap="all">
                <a:solidFill>
                  <a:srgbClr val="A6AAA9"/>
                </a:solidFill>
                <a:latin typeface="DIN Alternate"/>
                <a:ea typeface="DIN Alternate"/>
                <a:cs typeface="DIN Alternate"/>
                <a:sym typeface="DIN Alternate"/>
              </a:defRPr>
            </a:lvl1pPr>
            <a:lvl2pPr marL="0" indent="114300">
              <a:lnSpc>
                <a:spcPct val="80000"/>
              </a:lnSpc>
              <a:spcBef>
                <a:spcPts val="1600"/>
              </a:spcBef>
              <a:buClrTx/>
              <a:buSzTx/>
              <a:buFontTx/>
              <a:buNone/>
              <a:defRPr sz="3850" cap="all">
                <a:solidFill>
                  <a:srgbClr val="A6AAA9"/>
                </a:solidFill>
                <a:latin typeface="DIN Alternate"/>
                <a:ea typeface="DIN Alternate"/>
                <a:cs typeface="DIN Alternate"/>
                <a:sym typeface="DIN Alternate"/>
              </a:defRPr>
            </a:lvl2pPr>
            <a:lvl3pPr marL="0" indent="228600">
              <a:lnSpc>
                <a:spcPct val="80000"/>
              </a:lnSpc>
              <a:spcBef>
                <a:spcPts val="1600"/>
              </a:spcBef>
              <a:buClrTx/>
              <a:buSzTx/>
              <a:buFontTx/>
              <a:buNone/>
              <a:defRPr sz="3850" cap="all">
                <a:solidFill>
                  <a:srgbClr val="A6AAA9"/>
                </a:solidFill>
                <a:latin typeface="DIN Alternate"/>
                <a:ea typeface="DIN Alternate"/>
                <a:cs typeface="DIN Alternate"/>
                <a:sym typeface="DIN Alternate"/>
              </a:defRPr>
            </a:lvl3pPr>
            <a:lvl4pPr marL="0" indent="342900">
              <a:lnSpc>
                <a:spcPct val="80000"/>
              </a:lnSpc>
              <a:spcBef>
                <a:spcPts val="1600"/>
              </a:spcBef>
              <a:buClrTx/>
              <a:buSzTx/>
              <a:buFontTx/>
              <a:buNone/>
              <a:defRPr sz="3850" cap="all">
                <a:solidFill>
                  <a:srgbClr val="A6AAA9"/>
                </a:solidFill>
                <a:latin typeface="DIN Alternate"/>
                <a:ea typeface="DIN Alternate"/>
                <a:cs typeface="DIN Alternate"/>
                <a:sym typeface="DIN Alternate"/>
              </a:defRPr>
            </a:lvl4pPr>
            <a:lvl5pPr marL="0" indent="457200">
              <a:lnSpc>
                <a:spcPct val="80000"/>
              </a:lnSpc>
              <a:spcBef>
                <a:spcPts val="1600"/>
              </a:spcBef>
              <a:buClrTx/>
              <a:buSzTx/>
              <a:buFontTx/>
              <a:buNone/>
              <a:defRPr sz="385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26" name="Shape 26"/>
          <p:cNvSpPr>
            <a:spLocks noGrp="1"/>
          </p:cNvSpPr>
          <p:nvPr>
            <p:ph type="sldNum" sz="quarter" idx="2"/>
          </p:nvPr>
        </p:nvSpPr>
        <p:spPr>
          <a:xfrm>
            <a:off x="11433095" y="304800"/>
            <a:ext cx="375103" cy="329706"/>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3_Title - Top">
    <p:spTree>
      <p:nvGrpSpPr>
        <p:cNvPr id="1" name=""/>
        <p:cNvGrpSpPr/>
        <p:nvPr/>
      </p:nvGrpSpPr>
      <p:grpSpPr>
        <a:xfrm>
          <a:off x="0" y="0"/>
          <a:ext cx="0" cy="0"/>
          <a:chOff x="0" y="0"/>
          <a:chExt cx="0" cy="0"/>
        </a:xfrm>
      </p:grpSpPr>
      <p:sp>
        <p:nvSpPr>
          <p:cNvPr id="187" name="Shape 187"/>
          <p:cNvSpPr/>
          <p:nvPr/>
        </p:nvSpPr>
        <p:spPr>
          <a:xfrm flipV="1">
            <a:off x="203200" y="496580"/>
            <a:ext cx="6096000" cy="132"/>
          </a:xfrm>
          <a:prstGeom prst="line">
            <a:avLst/>
          </a:prstGeom>
          <a:ln w="25400">
            <a:solidFill>
              <a:srgbClr val="A6AAA9"/>
            </a:solidFill>
            <a:miter lim="400000"/>
          </a:ln>
        </p:spPr>
        <p:txBody>
          <a:bodyPr lIns="25400" tIns="25400" rIns="25400" bIns="25400" anchor="ctr"/>
          <a:lstStyle/>
          <a:p>
            <a:pPr defTabSz="228600">
              <a:spcBef>
                <a:spcPts val="0"/>
              </a:spcBef>
              <a:defRPr sz="1200">
                <a:solidFill>
                  <a:srgbClr val="000000"/>
                </a:solidFill>
                <a:latin typeface="Helvetica"/>
                <a:ea typeface="Helvetica"/>
                <a:cs typeface="Helvetica"/>
                <a:sym typeface="Helvetica"/>
              </a:defRPr>
            </a:pPr>
            <a:endParaRPr sz="600"/>
          </a:p>
        </p:txBody>
      </p:sp>
      <p:sp>
        <p:nvSpPr>
          <p:cNvPr id="188" name="Shape 188"/>
          <p:cNvSpPr>
            <a:spLocks noGrp="1"/>
          </p:cNvSpPr>
          <p:nvPr>
            <p:ph type="body" sz="quarter" idx="13"/>
          </p:nvPr>
        </p:nvSpPr>
        <p:spPr>
          <a:xfrm>
            <a:off x="203200" y="203156"/>
            <a:ext cx="5588000" cy="254044"/>
          </a:xfrm>
          <a:prstGeom prst="rect">
            <a:avLst/>
          </a:prstGeom>
        </p:spPr>
        <p:txBody>
          <a:bodyPr anchor="b">
            <a:spAutoFit/>
          </a:bodyPr>
          <a:lstStyle>
            <a:lvl1pPr marL="0" indent="0" defTabSz="228600">
              <a:lnSpc>
                <a:spcPct val="80000"/>
              </a:lnSpc>
              <a:spcBef>
                <a:spcPts val="0"/>
              </a:spcBef>
              <a:buClrTx/>
              <a:buSzTx/>
              <a:buFontTx/>
              <a:buNone/>
              <a:defRPr sz="1200" cap="all" spc="60">
                <a:latin typeface="DIN Alternate"/>
                <a:ea typeface="DIN Alternate"/>
                <a:cs typeface="DIN Alternate"/>
                <a:sym typeface="DIN Alternate"/>
              </a:defRPr>
            </a:lvl1pPr>
          </a:lstStyle>
          <a:p>
            <a:r>
              <a:t>Text</a:t>
            </a:r>
          </a:p>
        </p:txBody>
      </p:sp>
      <p:sp>
        <p:nvSpPr>
          <p:cNvPr id="189" name="Shape 189"/>
          <p:cNvSpPr>
            <a:spLocks noGrp="1"/>
          </p:cNvSpPr>
          <p:nvPr>
            <p:ph type="title"/>
          </p:nvPr>
        </p:nvSpPr>
        <p:spPr>
          <a:xfrm>
            <a:off x="203200" y="536092"/>
            <a:ext cx="6096000" cy="361951"/>
          </a:xfrm>
          <a:prstGeom prst="rect">
            <a:avLst/>
          </a:prstGeom>
        </p:spPr>
        <p:txBody>
          <a:bodyPr/>
          <a:lstStyle>
            <a:lvl1pPr defTabSz="292100">
              <a:spcBef>
                <a:spcPts val="1400"/>
              </a:spcBef>
              <a:defRPr sz="3000"/>
            </a:lvl1pPr>
          </a:lstStyle>
          <a:p>
            <a:r>
              <a:t>Title Text</a:t>
            </a:r>
          </a:p>
        </p:txBody>
      </p:sp>
      <p:sp>
        <p:nvSpPr>
          <p:cNvPr id="190" name="Shape 190"/>
          <p:cNvSpPr>
            <a:spLocks noGrp="1"/>
          </p:cNvSpPr>
          <p:nvPr>
            <p:ph type="sldNum" sz="quarter" idx="2"/>
          </p:nvPr>
        </p:nvSpPr>
        <p:spPr>
          <a:xfrm>
            <a:off x="6011425" y="215900"/>
            <a:ext cx="285335" cy="254044"/>
          </a:xfrm>
          <a:prstGeom prst="rect">
            <a:avLst/>
          </a:prstGeom>
        </p:spPr>
        <p:txBody>
          <a:bodyPr/>
          <a:lstStyle>
            <a:lvl1pPr defTabSz="292100">
              <a:defRPr sz="1200"/>
            </a:lvl1pPr>
          </a:lstStyle>
          <a:p>
            <a:fld id="{86CB4B4D-7CA3-9044-876B-883B54F8677D}" type="slidenum">
              <a:t>‹#›</a:t>
            </a:fld>
            <a:endParaRPr/>
          </a:p>
        </p:txBody>
      </p:sp>
    </p:spTree>
    <p:extLst>
      <p:ext uri="{BB962C8B-B14F-4D97-AF65-F5344CB8AC3E}">
        <p14:creationId xmlns:p14="http://schemas.microsoft.com/office/powerpoint/2010/main" val="3476512541"/>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2_Title - Top">
    <p:spTree>
      <p:nvGrpSpPr>
        <p:cNvPr id="1" name=""/>
        <p:cNvGrpSpPr/>
        <p:nvPr/>
      </p:nvGrpSpPr>
      <p:grpSpPr>
        <a:xfrm>
          <a:off x="0" y="0"/>
          <a:ext cx="0" cy="0"/>
          <a:chOff x="0" y="0"/>
          <a:chExt cx="0" cy="0"/>
        </a:xfrm>
      </p:grpSpPr>
      <p:sp>
        <p:nvSpPr>
          <p:cNvPr id="197" name="Shape 197"/>
          <p:cNvSpPr/>
          <p:nvPr/>
        </p:nvSpPr>
        <p:spPr>
          <a:xfrm>
            <a:off x="1878202" y="1245096"/>
            <a:ext cx="843559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solidFill>
              <a:srgbClr val="444444">
                <a:alpha val="30000"/>
              </a:srgbClr>
            </a:solidFill>
            <a:miter lim="400000"/>
          </a:ln>
        </p:spPr>
        <p:txBody>
          <a:bodyPr lIns="35719" tIns="35719" rIns="35719" bIns="35719" anchor="ctr"/>
          <a:lstStyle/>
          <a:p>
            <a:pPr defTabSz="228600">
              <a:spcBef>
                <a:spcPts val="0"/>
              </a:spcBef>
              <a:defRPr sz="1600">
                <a:solidFill>
                  <a:srgbClr val="000000"/>
                </a:solidFill>
                <a:latin typeface="Helvetica"/>
                <a:ea typeface="Helvetica"/>
                <a:cs typeface="Helvetica"/>
                <a:sym typeface="Helvetica"/>
              </a:defRPr>
            </a:pPr>
            <a:endParaRPr sz="800"/>
          </a:p>
        </p:txBody>
      </p:sp>
      <p:sp>
        <p:nvSpPr>
          <p:cNvPr id="198" name="Shape 198"/>
          <p:cNvSpPr/>
          <p:nvPr/>
        </p:nvSpPr>
        <p:spPr>
          <a:xfrm>
            <a:off x="1878202" y="164604"/>
            <a:ext cx="843559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solidFill>
              <a:srgbClr val="444444">
                <a:alpha val="30000"/>
              </a:srgbClr>
            </a:solidFill>
            <a:miter lim="400000"/>
          </a:ln>
        </p:spPr>
        <p:txBody>
          <a:bodyPr lIns="35719" tIns="35719" rIns="35719" bIns="35719" anchor="ctr"/>
          <a:lstStyle/>
          <a:p>
            <a:pPr defTabSz="228600">
              <a:spcBef>
                <a:spcPts val="0"/>
              </a:spcBef>
              <a:defRPr sz="1600">
                <a:solidFill>
                  <a:srgbClr val="000000"/>
                </a:solidFill>
                <a:latin typeface="Helvetica"/>
                <a:ea typeface="Helvetica"/>
                <a:cs typeface="Helvetica"/>
                <a:sym typeface="Helvetica"/>
              </a:defRPr>
            </a:pPr>
            <a:endParaRPr sz="800"/>
          </a:p>
        </p:txBody>
      </p:sp>
      <p:sp>
        <p:nvSpPr>
          <p:cNvPr id="199" name="Shape 199"/>
          <p:cNvSpPr>
            <a:spLocks noGrp="1"/>
          </p:cNvSpPr>
          <p:nvPr>
            <p:ph type="title"/>
          </p:nvPr>
        </p:nvSpPr>
        <p:spPr>
          <a:xfrm>
            <a:off x="1878202" y="280690"/>
            <a:ext cx="8429626" cy="857251"/>
          </a:xfrm>
          <a:prstGeom prst="rect">
            <a:avLst/>
          </a:prstGeom>
        </p:spPr>
        <p:txBody>
          <a:bodyPr lIns="71437" tIns="71437" rIns="71437" bIns="71437" anchor="ctr"/>
          <a:lstStyle>
            <a:lvl1pPr algn="ctr" defTabSz="292100">
              <a:lnSpc>
                <a:spcPct val="90000"/>
              </a:lnSpc>
              <a:spcBef>
                <a:spcPts val="800"/>
              </a:spcBef>
              <a:defRPr sz="4700" cap="none">
                <a:solidFill>
                  <a:srgbClr val="87312B"/>
                </a:solidFill>
                <a:latin typeface="Bodoni SvtyTwo ITC TT-Book"/>
                <a:ea typeface="Bodoni SvtyTwo ITC TT-Book"/>
                <a:cs typeface="Bodoni SvtyTwo ITC TT-Book"/>
                <a:sym typeface="Bodoni SvtyTwo ITC TT-Book"/>
              </a:defRPr>
            </a:lvl1pPr>
          </a:lstStyle>
          <a:p>
            <a:r>
              <a:t>Title Text</a:t>
            </a:r>
          </a:p>
        </p:txBody>
      </p:sp>
      <p:sp>
        <p:nvSpPr>
          <p:cNvPr id="200" name="Shape 200"/>
          <p:cNvSpPr>
            <a:spLocks noGrp="1"/>
          </p:cNvSpPr>
          <p:nvPr>
            <p:ph type="sldNum" sz="quarter" idx="2"/>
          </p:nvPr>
        </p:nvSpPr>
        <p:spPr>
          <a:xfrm>
            <a:off x="5931235" y="6509742"/>
            <a:ext cx="320601" cy="328935"/>
          </a:xfrm>
          <a:prstGeom prst="rect">
            <a:avLst/>
          </a:prstGeom>
        </p:spPr>
        <p:txBody>
          <a:bodyPr lIns="71437" tIns="71437" rIns="71437" bIns="71437"/>
          <a:lstStyle>
            <a:lvl1pPr algn="ctr" defTabSz="292100">
              <a:lnSpc>
                <a:spcPct val="100000"/>
              </a:lnSpc>
              <a:defRPr sz="1200">
                <a:solidFill>
                  <a:srgbClr val="4C4946"/>
                </a:solidFill>
                <a:latin typeface="Palatino"/>
                <a:ea typeface="Palatino"/>
                <a:cs typeface="Palatino"/>
                <a:sym typeface="Palatino"/>
              </a:defRPr>
            </a:lvl1pPr>
          </a:lstStyle>
          <a:p>
            <a:fld id="{86CB4B4D-7CA3-9044-876B-883B54F8677D}" type="slidenum">
              <a:t>‹#›</a:t>
            </a:fld>
            <a:endParaRPr/>
          </a:p>
        </p:txBody>
      </p:sp>
    </p:spTree>
    <p:extLst>
      <p:ext uri="{BB962C8B-B14F-4D97-AF65-F5344CB8AC3E}">
        <p14:creationId xmlns:p14="http://schemas.microsoft.com/office/powerpoint/2010/main" val="681588008"/>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3_Title &amp; Subtitle">
    <p:spTree>
      <p:nvGrpSpPr>
        <p:cNvPr id="1" name=""/>
        <p:cNvGrpSpPr/>
        <p:nvPr/>
      </p:nvGrpSpPr>
      <p:grpSpPr>
        <a:xfrm>
          <a:off x="0" y="0"/>
          <a:ext cx="0" cy="0"/>
          <a:chOff x="0" y="0"/>
          <a:chExt cx="0" cy="0"/>
        </a:xfrm>
      </p:grpSpPr>
      <p:sp>
        <p:nvSpPr>
          <p:cNvPr id="207" name="Shape 207"/>
          <p:cNvSpPr>
            <a:spLocks noGrp="1"/>
          </p:cNvSpPr>
          <p:nvPr>
            <p:ph type="title"/>
          </p:nvPr>
        </p:nvSpPr>
        <p:spPr>
          <a:xfrm>
            <a:off x="2416969" y="1151930"/>
            <a:ext cx="7358063" cy="2321719"/>
          </a:xfrm>
          <a:prstGeom prst="rect">
            <a:avLst/>
          </a:prstGeom>
        </p:spPr>
        <p:txBody>
          <a:bodyPr lIns="71437" tIns="71437" rIns="71437" bIns="71437" anchor="b"/>
          <a:lstStyle>
            <a:lvl1pPr algn="ctr" defTabSz="410766">
              <a:lnSpc>
                <a:spcPct val="100000"/>
              </a:lnSpc>
              <a:spcBef>
                <a:spcPts val="0"/>
              </a:spcBef>
              <a:defRPr sz="5600" cap="none">
                <a:solidFill>
                  <a:srgbClr val="000000"/>
                </a:solidFill>
                <a:latin typeface="Gill Sans"/>
                <a:ea typeface="Gill Sans"/>
                <a:cs typeface="Gill Sans"/>
                <a:sym typeface="Gill Sans"/>
              </a:defRPr>
            </a:lvl1pPr>
          </a:lstStyle>
          <a:p>
            <a:r>
              <a:t>Title Text</a:t>
            </a:r>
          </a:p>
        </p:txBody>
      </p:sp>
      <p:sp>
        <p:nvSpPr>
          <p:cNvPr id="208" name="Shape 208"/>
          <p:cNvSpPr>
            <a:spLocks noGrp="1"/>
          </p:cNvSpPr>
          <p:nvPr>
            <p:ph type="body" sz="quarter" idx="1"/>
          </p:nvPr>
        </p:nvSpPr>
        <p:spPr>
          <a:xfrm>
            <a:off x="2416969" y="3536156"/>
            <a:ext cx="7358063" cy="794743"/>
          </a:xfrm>
          <a:prstGeom prst="rect">
            <a:avLst/>
          </a:prstGeom>
        </p:spPr>
        <p:txBody>
          <a:bodyPr lIns="71437" tIns="71437" rIns="71437" bIns="71437"/>
          <a:lstStyle>
            <a:lvl1pPr marL="0" indent="0" algn="ctr" defTabSz="410766">
              <a:spcBef>
                <a:spcPts val="0"/>
              </a:spcBef>
              <a:buClrTx/>
              <a:buSzTx/>
              <a:buFontTx/>
              <a:buNone/>
              <a:defRPr sz="2200">
                <a:solidFill>
                  <a:srgbClr val="000000"/>
                </a:solidFill>
                <a:latin typeface="Gill Sans"/>
                <a:ea typeface="Gill Sans"/>
                <a:cs typeface="Gill Sans"/>
                <a:sym typeface="Gill Sans"/>
              </a:defRPr>
            </a:lvl1pPr>
            <a:lvl2pPr marL="0" indent="114300" algn="ctr" defTabSz="410766">
              <a:spcBef>
                <a:spcPts val="0"/>
              </a:spcBef>
              <a:buClrTx/>
              <a:buSzTx/>
              <a:buFontTx/>
              <a:buNone/>
              <a:defRPr sz="2200">
                <a:solidFill>
                  <a:srgbClr val="000000"/>
                </a:solidFill>
                <a:latin typeface="Gill Sans"/>
                <a:ea typeface="Gill Sans"/>
                <a:cs typeface="Gill Sans"/>
                <a:sym typeface="Gill Sans"/>
              </a:defRPr>
            </a:lvl2pPr>
            <a:lvl3pPr marL="0" indent="228600" algn="ctr" defTabSz="410766">
              <a:spcBef>
                <a:spcPts val="0"/>
              </a:spcBef>
              <a:buClrTx/>
              <a:buSzTx/>
              <a:buFontTx/>
              <a:buNone/>
              <a:defRPr sz="2200">
                <a:solidFill>
                  <a:srgbClr val="000000"/>
                </a:solidFill>
                <a:latin typeface="Gill Sans"/>
                <a:ea typeface="Gill Sans"/>
                <a:cs typeface="Gill Sans"/>
                <a:sym typeface="Gill Sans"/>
              </a:defRPr>
            </a:lvl3pPr>
            <a:lvl4pPr marL="0" indent="342900" algn="ctr" defTabSz="410766">
              <a:spcBef>
                <a:spcPts val="0"/>
              </a:spcBef>
              <a:buClrTx/>
              <a:buSzTx/>
              <a:buFontTx/>
              <a:buNone/>
              <a:defRPr sz="2200">
                <a:solidFill>
                  <a:srgbClr val="000000"/>
                </a:solidFill>
                <a:latin typeface="Gill Sans"/>
                <a:ea typeface="Gill Sans"/>
                <a:cs typeface="Gill Sans"/>
                <a:sym typeface="Gill Sans"/>
              </a:defRPr>
            </a:lvl4pPr>
            <a:lvl5pPr marL="0" indent="457200" algn="ctr" defTabSz="410766">
              <a:spcBef>
                <a:spcPts val="0"/>
              </a:spcBef>
              <a:buClrTx/>
              <a:buSzTx/>
              <a:buFontTx/>
              <a:buNone/>
              <a:defRPr sz="2200">
                <a:solidFill>
                  <a:srgbClr val="000000"/>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209" name="Shape 209"/>
          <p:cNvSpPr>
            <a:spLocks noGrp="1"/>
          </p:cNvSpPr>
          <p:nvPr>
            <p:ph type="sldNum" sz="quarter" idx="2"/>
          </p:nvPr>
        </p:nvSpPr>
        <p:spPr>
          <a:xfrm>
            <a:off x="5922419" y="6505277"/>
            <a:ext cx="338233" cy="328935"/>
          </a:xfrm>
          <a:prstGeom prst="rect">
            <a:avLst/>
          </a:prstGeom>
        </p:spPr>
        <p:txBody>
          <a:bodyPr lIns="71437" tIns="71437" rIns="71437" bIns="71437"/>
          <a:lstStyle>
            <a:lvl1pPr algn="ctr" defTabSz="410766">
              <a:lnSpc>
                <a:spcPct val="100000"/>
              </a:lnSpc>
              <a:defRPr sz="1200">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2_Title &amp; Subtitle">
    <p:spTree>
      <p:nvGrpSpPr>
        <p:cNvPr id="1" name=""/>
        <p:cNvGrpSpPr/>
        <p:nvPr/>
      </p:nvGrpSpPr>
      <p:grpSpPr>
        <a:xfrm>
          <a:off x="0" y="0"/>
          <a:ext cx="0" cy="0"/>
          <a:chOff x="0" y="0"/>
          <a:chExt cx="0" cy="0"/>
        </a:xfrm>
      </p:grpSpPr>
      <p:sp>
        <p:nvSpPr>
          <p:cNvPr id="216" name="Shape 216"/>
          <p:cNvSpPr>
            <a:spLocks noGrp="1"/>
          </p:cNvSpPr>
          <p:nvPr>
            <p:ph type="title"/>
          </p:nvPr>
        </p:nvSpPr>
        <p:spPr>
          <a:xfrm>
            <a:off x="2416969" y="884039"/>
            <a:ext cx="7358063" cy="483948"/>
          </a:xfrm>
          <a:prstGeom prst="rect">
            <a:avLst/>
          </a:prstGeom>
        </p:spPr>
        <p:txBody>
          <a:bodyPr lIns="71437" tIns="71437" rIns="71437" bIns="71437" anchor="b"/>
          <a:lstStyle>
            <a:lvl1pPr algn="ctr" defTabSz="410766">
              <a:lnSpc>
                <a:spcPct val="100000"/>
              </a:lnSpc>
              <a:spcBef>
                <a:spcPts val="0"/>
              </a:spcBef>
              <a:defRPr sz="2500" cap="none">
                <a:solidFill>
                  <a:srgbClr val="000000"/>
                </a:solidFill>
                <a:latin typeface="Gill Sans"/>
                <a:ea typeface="Gill Sans"/>
                <a:cs typeface="Gill Sans"/>
                <a:sym typeface="Gill Sans"/>
              </a:defRPr>
            </a:lvl1pPr>
          </a:lstStyle>
          <a:p>
            <a:r>
              <a:t>Title Text</a:t>
            </a:r>
          </a:p>
        </p:txBody>
      </p:sp>
      <p:pic>
        <p:nvPicPr>
          <p:cNvPr id="217" name="pasted-image.tif"/>
          <p:cNvPicPr>
            <a:picLocks noChangeAspect="1"/>
          </p:cNvPicPr>
          <p:nvPr/>
        </p:nvPicPr>
        <p:blipFill>
          <a:blip r:embed="rId2"/>
          <a:stretch>
            <a:fillRect/>
          </a:stretch>
        </p:blipFill>
        <p:spPr>
          <a:xfrm>
            <a:off x="1524000" y="-3432"/>
            <a:ext cx="9144000" cy="914401"/>
          </a:xfrm>
          <a:prstGeom prst="rect">
            <a:avLst/>
          </a:prstGeom>
          <a:ln w="12700">
            <a:miter lim="400000"/>
          </a:ln>
        </p:spPr>
      </p:pic>
      <p:sp>
        <p:nvSpPr>
          <p:cNvPr id="218" name="Shape 218"/>
          <p:cNvSpPr>
            <a:spLocks noGrp="1"/>
          </p:cNvSpPr>
          <p:nvPr>
            <p:ph type="sldNum" sz="quarter" idx="2"/>
          </p:nvPr>
        </p:nvSpPr>
        <p:spPr>
          <a:xfrm>
            <a:off x="5922419" y="6505277"/>
            <a:ext cx="338233" cy="328935"/>
          </a:xfrm>
          <a:prstGeom prst="rect">
            <a:avLst/>
          </a:prstGeom>
        </p:spPr>
        <p:txBody>
          <a:bodyPr lIns="71437" tIns="71437" rIns="71437" bIns="71437"/>
          <a:lstStyle>
            <a:lvl1pPr algn="ctr" defTabSz="410766">
              <a:lnSpc>
                <a:spcPct val="100000"/>
              </a:lnSpc>
              <a:defRPr sz="1200">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1_Title &amp; Subtitle">
    <p:spTree>
      <p:nvGrpSpPr>
        <p:cNvPr id="1" name=""/>
        <p:cNvGrpSpPr/>
        <p:nvPr/>
      </p:nvGrpSpPr>
      <p:grpSpPr>
        <a:xfrm>
          <a:off x="0" y="0"/>
          <a:ext cx="0" cy="0"/>
          <a:chOff x="0" y="0"/>
          <a:chExt cx="0" cy="0"/>
        </a:xfrm>
      </p:grpSpPr>
      <p:sp>
        <p:nvSpPr>
          <p:cNvPr id="207" name="Shape 207"/>
          <p:cNvSpPr>
            <a:spLocks noGrp="1"/>
          </p:cNvSpPr>
          <p:nvPr>
            <p:ph type="title"/>
          </p:nvPr>
        </p:nvSpPr>
        <p:spPr>
          <a:xfrm>
            <a:off x="2416969" y="1151930"/>
            <a:ext cx="7358063" cy="2321719"/>
          </a:xfrm>
          <a:prstGeom prst="rect">
            <a:avLst/>
          </a:prstGeom>
        </p:spPr>
        <p:txBody>
          <a:bodyPr lIns="71437" tIns="71437" rIns="71437" bIns="71437" anchor="b"/>
          <a:lstStyle>
            <a:lvl1pPr algn="ctr" defTabSz="410766">
              <a:lnSpc>
                <a:spcPct val="100000"/>
              </a:lnSpc>
              <a:spcBef>
                <a:spcPts val="0"/>
              </a:spcBef>
              <a:defRPr sz="5600" cap="none">
                <a:solidFill>
                  <a:srgbClr val="000000"/>
                </a:solidFill>
                <a:latin typeface="Gill Sans"/>
                <a:ea typeface="Gill Sans"/>
                <a:cs typeface="Gill Sans"/>
                <a:sym typeface="Gill Sans"/>
              </a:defRPr>
            </a:lvl1pPr>
          </a:lstStyle>
          <a:p>
            <a:r>
              <a:t>Title Text</a:t>
            </a:r>
          </a:p>
        </p:txBody>
      </p:sp>
      <p:sp>
        <p:nvSpPr>
          <p:cNvPr id="208" name="Shape 208"/>
          <p:cNvSpPr>
            <a:spLocks noGrp="1"/>
          </p:cNvSpPr>
          <p:nvPr>
            <p:ph type="body" sz="quarter" idx="1"/>
          </p:nvPr>
        </p:nvSpPr>
        <p:spPr>
          <a:xfrm>
            <a:off x="2416969" y="3536156"/>
            <a:ext cx="7358063" cy="794743"/>
          </a:xfrm>
          <a:prstGeom prst="rect">
            <a:avLst/>
          </a:prstGeom>
        </p:spPr>
        <p:txBody>
          <a:bodyPr lIns="71437" tIns="71437" rIns="71437" bIns="71437"/>
          <a:lstStyle>
            <a:lvl1pPr marL="0" indent="0" algn="ctr" defTabSz="410766">
              <a:spcBef>
                <a:spcPts val="0"/>
              </a:spcBef>
              <a:buClrTx/>
              <a:buSzTx/>
              <a:buFontTx/>
              <a:buNone/>
              <a:defRPr sz="2200">
                <a:solidFill>
                  <a:srgbClr val="000000"/>
                </a:solidFill>
                <a:latin typeface="Gill Sans"/>
                <a:ea typeface="Gill Sans"/>
                <a:cs typeface="Gill Sans"/>
                <a:sym typeface="Gill Sans"/>
              </a:defRPr>
            </a:lvl1pPr>
            <a:lvl2pPr marL="0" indent="114300" algn="ctr" defTabSz="410766">
              <a:spcBef>
                <a:spcPts val="0"/>
              </a:spcBef>
              <a:buClrTx/>
              <a:buSzTx/>
              <a:buFontTx/>
              <a:buNone/>
              <a:defRPr sz="2200">
                <a:solidFill>
                  <a:srgbClr val="000000"/>
                </a:solidFill>
                <a:latin typeface="Gill Sans"/>
                <a:ea typeface="Gill Sans"/>
                <a:cs typeface="Gill Sans"/>
                <a:sym typeface="Gill Sans"/>
              </a:defRPr>
            </a:lvl2pPr>
            <a:lvl3pPr marL="0" indent="228600" algn="ctr" defTabSz="410766">
              <a:spcBef>
                <a:spcPts val="0"/>
              </a:spcBef>
              <a:buClrTx/>
              <a:buSzTx/>
              <a:buFontTx/>
              <a:buNone/>
              <a:defRPr sz="2200">
                <a:solidFill>
                  <a:srgbClr val="000000"/>
                </a:solidFill>
                <a:latin typeface="Gill Sans"/>
                <a:ea typeface="Gill Sans"/>
                <a:cs typeface="Gill Sans"/>
                <a:sym typeface="Gill Sans"/>
              </a:defRPr>
            </a:lvl3pPr>
            <a:lvl4pPr marL="0" indent="342900" algn="ctr" defTabSz="410766">
              <a:spcBef>
                <a:spcPts val="0"/>
              </a:spcBef>
              <a:buClrTx/>
              <a:buSzTx/>
              <a:buFontTx/>
              <a:buNone/>
              <a:defRPr sz="2200">
                <a:solidFill>
                  <a:srgbClr val="000000"/>
                </a:solidFill>
                <a:latin typeface="Gill Sans"/>
                <a:ea typeface="Gill Sans"/>
                <a:cs typeface="Gill Sans"/>
                <a:sym typeface="Gill Sans"/>
              </a:defRPr>
            </a:lvl4pPr>
            <a:lvl5pPr marL="0" indent="457200" algn="ctr" defTabSz="410766">
              <a:spcBef>
                <a:spcPts val="0"/>
              </a:spcBef>
              <a:buClrTx/>
              <a:buSzTx/>
              <a:buFontTx/>
              <a:buNone/>
              <a:defRPr sz="2200">
                <a:solidFill>
                  <a:srgbClr val="000000"/>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209" name="Shape 209"/>
          <p:cNvSpPr>
            <a:spLocks noGrp="1"/>
          </p:cNvSpPr>
          <p:nvPr>
            <p:ph type="sldNum" sz="quarter" idx="2"/>
          </p:nvPr>
        </p:nvSpPr>
        <p:spPr>
          <a:xfrm>
            <a:off x="5925625" y="6505277"/>
            <a:ext cx="331821" cy="328935"/>
          </a:xfrm>
          <a:prstGeom prst="rect">
            <a:avLst/>
          </a:prstGeom>
        </p:spPr>
        <p:txBody>
          <a:bodyPr lIns="71437" tIns="71437" rIns="71437" bIns="71437"/>
          <a:lstStyle>
            <a:lvl1pPr algn="ctr" defTabSz="410766">
              <a:lnSpc>
                <a:spcPct val="100000"/>
              </a:lnSpc>
              <a:defRPr sz="1200">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2807910803"/>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216" name="Shape 216"/>
          <p:cNvSpPr>
            <a:spLocks noGrp="1"/>
          </p:cNvSpPr>
          <p:nvPr>
            <p:ph type="title"/>
          </p:nvPr>
        </p:nvSpPr>
        <p:spPr>
          <a:xfrm>
            <a:off x="2416969" y="884039"/>
            <a:ext cx="7358063" cy="483948"/>
          </a:xfrm>
          <a:prstGeom prst="rect">
            <a:avLst/>
          </a:prstGeom>
        </p:spPr>
        <p:txBody>
          <a:bodyPr lIns="71437" tIns="71437" rIns="71437" bIns="71437" anchor="b"/>
          <a:lstStyle>
            <a:lvl1pPr algn="ctr" defTabSz="410766">
              <a:lnSpc>
                <a:spcPct val="100000"/>
              </a:lnSpc>
              <a:spcBef>
                <a:spcPts val="0"/>
              </a:spcBef>
              <a:defRPr sz="2500" cap="none">
                <a:solidFill>
                  <a:srgbClr val="000000"/>
                </a:solidFill>
                <a:latin typeface="Gill Sans"/>
                <a:ea typeface="Gill Sans"/>
                <a:cs typeface="Gill Sans"/>
                <a:sym typeface="Gill Sans"/>
              </a:defRPr>
            </a:lvl1pPr>
          </a:lstStyle>
          <a:p>
            <a:r>
              <a:t>Title Text</a:t>
            </a:r>
          </a:p>
        </p:txBody>
      </p:sp>
      <p:pic>
        <p:nvPicPr>
          <p:cNvPr id="217" name="pasted-image.tif"/>
          <p:cNvPicPr>
            <a:picLocks noChangeAspect="1"/>
          </p:cNvPicPr>
          <p:nvPr/>
        </p:nvPicPr>
        <p:blipFill>
          <a:blip r:embed="rId2"/>
          <a:stretch>
            <a:fillRect/>
          </a:stretch>
        </p:blipFill>
        <p:spPr>
          <a:xfrm>
            <a:off x="1524000" y="-3432"/>
            <a:ext cx="9144000" cy="914401"/>
          </a:xfrm>
          <a:prstGeom prst="rect">
            <a:avLst/>
          </a:prstGeom>
          <a:ln w="12700">
            <a:miter lim="400000"/>
          </a:ln>
        </p:spPr>
      </p:pic>
      <p:sp>
        <p:nvSpPr>
          <p:cNvPr id="218" name="Shape 218"/>
          <p:cNvSpPr>
            <a:spLocks noGrp="1"/>
          </p:cNvSpPr>
          <p:nvPr>
            <p:ph type="sldNum" sz="quarter" idx="2"/>
          </p:nvPr>
        </p:nvSpPr>
        <p:spPr>
          <a:xfrm>
            <a:off x="5925625" y="6505277"/>
            <a:ext cx="331821" cy="328935"/>
          </a:xfrm>
          <a:prstGeom prst="rect">
            <a:avLst/>
          </a:prstGeom>
        </p:spPr>
        <p:txBody>
          <a:bodyPr lIns="71437" tIns="71437" rIns="71437" bIns="71437"/>
          <a:lstStyle>
            <a:lvl1pPr algn="ctr" defTabSz="410766">
              <a:lnSpc>
                <a:spcPct val="100000"/>
              </a:lnSpc>
              <a:defRPr sz="1200">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2628168889"/>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1_Title - Top">
    <p:spTree>
      <p:nvGrpSpPr>
        <p:cNvPr id="1" name=""/>
        <p:cNvGrpSpPr/>
        <p:nvPr/>
      </p:nvGrpSpPr>
      <p:grpSpPr>
        <a:xfrm>
          <a:off x="0" y="0"/>
          <a:ext cx="0" cy="0"/>
          <a:chOff x="0" y="0"/>
          <a:chExt cx="0" cy="0"/>
        </a:xfrm>
      </p:grpSpPr>
      <p:sp>
        <p:nvSpPr>
          <p:cNvPr id="225" name="Shape 225"/>
          <p:cNvSpPr>
            <a:spLocks noGrp="1"/>
          </p:cNvSpPr>
          <p:nvPr>
            <p:ph type="title"/>
          </p:nvPr>
        </p:nvSpPr>
        <p:spPr>
          <a:xfrm>
            <a:off x="1881188" y="562570"/>
            <a:ext cx="8429625" cy="857251"/>
          </a:xfrm>
          <a:prstGeom prst="rect">
            <a:avLst/>
          </a:prstGeom>
        </p:spPr>
        <p:txBody>
          <a:bodyPr lIns="71437" tIns="71437" rIns="71437" bIns="71437" anchor="ctr"/>
          <a:lstStyle>
            <a:lvl1pPr algn="ctr" defTabSz="410766">
              <a:lnSpc>
                <a:spcPct val="90000"/>
              </a:lnSpc>
              <a:spcBef>
                <a:spcPts val="1100"/>
              </a:spcBef>
              <a:defRPr sz="4900" cap="none">
                <a:solidFill>
                  <a:srgbClr val="D93E2B"/>
                </a:solidFill>
                <a:latin typeface="Bodoni SvtyTwo ITC TT-Book"/>
                <a:ea typeface="Bodoni SvtyTwo ITC TT-Book"/>
                <a:cs typeface="Bodoni SvtyTwo ITC TT-Book"/>
                <a:sym typeface="Bodoni SvtyTwo ITC TT-Book"/>
              </a:defRPr>
            </a:lvl1pPr>
          </a:lstStyle>
          <a:p>
            <a:r>
              <a:t>Title Text</a:t>
            </a:r>
          </a:p>
        </p:txBody>
      </p:sp>
      <p:sp>
        <p:nvSpPr>
          <p:cNvPr id="226" name="Shape 226"/>
          <p:cNvSpPr>
            <a:spLocks noGrp="1"/>
          </p:cNvSpPr>
          <p:nvPr>
            <p:ph type="sldNum" sz="quarter" idx="2"/>
          </p:nvPr>
        </p:nvSpPr>
        <p:spPr>
          <a:xfrm>
            <a:off x="5931235" y="6509742"/>
            <a:ext cx="320601" cy="328935"/>
          </a:xfrm>
          <a:prstGeom prst="rect">
            <a:avLst/>
          </a:prstGeom>
        </p:spPr>
        <p:txBody>
          <a:bodyPr lIns="71437" tIns="71437" rIns="71437" bIns="71437"/>
          <a:lstStyle>
            <a:lvl1pPr algn="ctr" defTabSz="410766">
              <a:lnSpc>
                <a:spcPct val="100000"/>
              </a:lnSpc>
              <a:defRPr sz="1200">
                <a:solidFill>
                  <a:srgbClr val="4C4946"/>
                </a:solidFill>
                <a:latin typeface="Palatino"/>
                <a:ea typeface="Palatino"/>
                <a:cs typeface="Palatino"/>
                <a:sym typeface="Palatino"/>
              </a:defRPr>
            </a:lvl1pPr>
          </a:lstStyle>
          <a:p>
            <a:fld id="{86CB4B4D-7CA3-9044-876B-883B54F8677D}" type="slidenum">
              <a:t>‹#›</a:t>
            </a:fld>
            <a:endParaRPr/>
          </a:p>
        </p:txBody>
      </p:sp>
    </p:spTree>
    <p:extLst>
      <p:ext uri="{BB962C8B-B14F-4D97-AF65-F5344CB8AC3E}">
        <p14:creationId xmlns:p14="http://schemas.microsoft.com/office/powerpoint/2010/main" val="260142873"/>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233" name="Shape 233"/>
          <p:cNvSpPr/>
          <p:nvPr/>
        </p:nvSpPr>
        <p:spPr>
          <a:xfrm>
            <a:off x="2932652" y="314697"/>
            <a:ext cx="632669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3175">
            <a:solidFill>
              <a:srgbClr val="444444">
                <a:alpha val="30000"/>
              </a:srgbClr>
            </a:solidFill>
            <a:miter lim="400000"/>
          </a:ln>
        </p:spPr>
        <p:txBody>
          <a:bodyPr lIns="26789" tIns="26789" rIns="26789" bIns="26789" anchor="ctr"/>
          <a:lstStyle/>
          <a:p>
            <a:pPr defTabSz="228600">
              <a:spcBef>
                <a:spcPts val="0"/>
              </a:spcBef>
              <a:defRPr sz="1400">
                <a:solidFill>
                  <a:srgbClr val="000000"/>
                </a:solidFill>
                <a:latin typeface="Helvetica"/>
                <a:ea typeface="Helvetica"/>
                <a:cs typeface="Helvetica"/>
                <a:sym typeface="Helvetica"/>
              </a:defRPr>
            </a:pPr>
            <a:endParaRPr sz="700"/>
          </a:p>
        </p:txBody>
      </p:sp>
      <p:sp>
        <p:nvSpPr>
          <p:cNvPr id="234" name="Shape 234"/>
          <p:cNvSpPr/>
          <p:nvPr/>
        </p:nvSpPr>
        <p:spPr>
          <a:xfrm>
            <a:off x="2932652" y="980703"/>
            <a:ext cx="6326697"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3175">
            <a:solidFill>
              <a:srgbClr val="444444">
                <a:alpha val="30000"/>
              </a:srgbClr>
            </a:solidFill>
            <a:miter lim="400000"/>
          </a:ln>
        </p:spPr>
        <p:txBody>
          <a:bodyPr lIns="26789" tIns="26789" rIns="26789" bIns="26789" anchor="ctr"/>
          <a:lstStyle/>
          <a:p>
            <a:pPr defTabSz="228600">
              <a:spcBef>
                <a:spcPts val="0"/>
              </a:spcBef>
              <a:defRPr sz="1400">
                <a:solidFill>
                  <a:srgbClr val="000000"/>
                </a:solidFill>
                <a:latin typeface="Helvetica"/>
                <a:ea typeface="Helvetica"/>
                <a:cs typeface="Helvetica"/>
                <a:sym typeface="Helvetica"/>
              </a:defRPr>
            </a:pPr>
            <a:endParaRPr sz="700"/>
          </a:p>
        </p:txBody>
      </p:sp>
      <p:sp>
        <p:nvSpPr>
          <p:cNvPr id="235" name="Shape 235"/>
          <p:cNvSpPr>
            <a:spLocks noGrp="1"/>
          </p:cNvSpPr>
          <p:nvPr>
            <p:ph type="title"/>
          </p:nvPr>
        </p:nvSpPr>
        <p:spPr>
          <a:xfrm>
            <a:off x="2934890" y="353392"/>
            <a:ext cx="6322220" cy="642938"/>
          </a:xfrm>
          <a:prstGeom prst="rect">
            <a:avLst/>
          </a:prstGeom>
        </p:spPr>
        <p:txBody>
          <a:bodyPr lIns="53578" tIns="53578" rIns="53578" bIns="53578" anchor="ctr"/>
          <a:lstStyle>
            <a:lvl1pPr algn="ctr" defTabSz="292100">
              <a:lnSpc>
                <a:spcPct val="90000"/>
              </a:lnSpc>
              <a:spcBef>
                <a:spcPts val="800"/>
              </a:spcBef>
              <a:defRPr sz="4600" cap="none">
                <a:solidFill>
                  <a:srgbClr val="87312B"/>
                </a:solidFill>
                <a:latin typeface="Bodoni SvtyTwo ITC TT-Book"/>
                <a:ea typeface="Bodoni SvtyTwo ITC TT-Book"/>
                <a:cs typeface="Bodoni SvtyTwo ITC TT-Book"/>
                <a:sym typeface="Bodoni SvtyTwo ITC TT-Book"/>
              </a:defRPr>
            </a:lvl1pPr>
          </a:lstStyle>
          <a:p>
            <a:r>
              <a:t>Title Text</a:t>
            </a:r>
          </a:p>
        </p:txBody>
      </p:sp>
      <p:sp>
        <p:nvSpPr>
          <p:cNvPr id="236" name="Shape 236"/>
          <p:cNvSpPr>
            <a:spLocks noGrp="1"/>
          </p:cNvSpPr>
          <p:nvPr>
            <p:ph type="sldNum" sz="quarter" idx="2"/>
          </p:nvPr>
        </p:nvSpPr>
        <p:spPr>
          <a:xfrm>
            <a:off x="5958400" y="5739557"/>
            <a:ext cx="268504" cy="277480"/>
          </a:xfrm>
          <a:prstGeom prst="rect">
            <a:avLst/>
          </a:prstGeom>
        </p:spPr>
        <p:txBody>
          <a:bodyPr lIns="53578" tIns="53578" rIns="53578" bIns="53578"/>
          <a:lstStyle>
            <a:lvl1pPr algn="ctr" defTabSz="292100">
              <a:lnSpc>
                <a:spcPct val="100000"/>
              </a:lnSpc>
              <a:defRPr sz="1100">
                <a:solidFill>
                  <a:srgbClr val="4C4946"/>
                </a:solidFill>
                <a:latin typeface="Palatino"/>
                <a:ea typeface="Palatino"/>
                <a:cs typeface="Palatino"/>
                <a:sym typeface="Palatino"/>
              </a:defRPr>
            </a:lvl1pPr>
          </a:lstStyle>
          <a:p>
            <a:fld id="{86CB4B4D-7CA3-9044-876B-883B54F8677D}" type="slidenum">
              <a:t>‹#›</a:t>
            </a:fld>
            <a:endParaRPr/>
          </a:p>
        </p:txBody>
      </p:sp>
    </p:spTree>
    <p:extLst>
      <p:ext uri="{BB962C8B-B14F-4D97-AF65-F5344CB8AC3E}">
        <p14:creationId xmlns:p14="http://schemas.microsoft.com/office/powerpoint/2010/main" val="502009337"/>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1_Title &amp; Bullets">
    <p:bg>
      <p:bgPr>
        <a:solidFill>
          <a:srgbClr val="222222"/>
        </a:solidFill>
        <a:effectLst/>
      </p:bgPr>
    </p:bg>
    <p:spTree>
      <p:nvGrpSpPr>
        <p:cNvPr id="1" name=""/>
        <p:cNvGrpSpPr/>
        <p:nvPr/>
      </p:nvGrpSpPr>
      <p:grpSpPr>
        <a:xfrm>
          <a:off x="0" y="0"/>
          <a:ext cx="0" cy="0"/>
          <a:chOff x="0" y="0"/>
          <a:chExt cx="0" cy="0"/>
        </a:xfrm>
      </p:grpSpPr>
      <p:sp>
        <p:nvSpPr>
          <p:cNvPr id="243" name="Shape 243"/>
          <p:cNvSpPr/>
          <p:nvPr/>
        </p:nvSpPr>
        <p:spPr>
          <a:xfrm flipV="1">
            <a:off x="381000" y="698316"/>
            <a:ext cx="11430000" cy="185"/>
          </a:xfrm>
          <a:prstGeom prst="line">
            <a:avLst/>
          </a:prstGeom>
          <a:ln w="25400">
            <a:solidFill>
              <a:srgbClr val="FFFFFF"/>
            </a:solidFill>
            <a:miter lim="400000"/>
          </a:ln>
        </p:spPr>
        <p:txBody>
          <a:bodyPr lIns="25400" tIns="25400" rIns="25400" bIns="25400" anchor="ctr"/>
          <a:lstStyle/>
          <a:p>
            <a:pPr defTabSz="228600">
              <a:spcBef>
                <a:spcPts val="0"/>
              </a:spcBef>
              <a:defRPr sz="1200">
                <a:solidFill>
                  <a:srgbClr val="000000"/>
                </a:solidFill>
                <a:latin typeface="Helvetica"/>
                <a:ea typeface="Helvetica"/>
                <a:cs typeface="Helvetica"/>
                <a:sym typeface="Helvetica"/>
              </a:defRPr>
            </a:pPr>
            <a:endParaRPr sz="600"/>
          </a:p>
        </p:txBody>
      </p:sp>
      <p:sp>
        <p:nvSpPr>
          <p:cNvPr id="244" name="Shape 244"/>
          <p:cNvSpPr>
            <a:spLocks noGrp="1"/>
          </p:cNvSpPr>
          <p:nvPr>
            <p:ph type="body" sz="quarter" idx="13"/>
          </p:nvPr>
        </p:nvSpPr>
        <p:spPr>
          <a:xfrm>
            <a:off x="381000" y="305294"/>
            <a:ext cx="10477500" cy="329706"/>
          </a:xfrm>
          <a:prstGeom prst="rect">
            <a:avLst/>
          </a:prstGeom>
        </p:spPr>
        <p:txBody>
          <a:bodyPr anchor="b">
            <a:spAutoFit/>
          </a:bodyPr>
          <a:lstStyle>
            <a:lvl1pPr marL="0" indent="0" defTabSz="323850">
              <a:lnSpc>
                <a:spcPct val="80000"/>
              </a:lnSpc>
              <a:spcBef>
                <a:spcPts val="0"/>
              </a:spcBef>
              <a:buClrTx/>
              <a:buSzTx/>
              <a:buFontTx/>
              <a:buNone/>
              <a:defRPr sz="1800" cap="all" spc="90">
                <a:solidFill>
                  <a:srgbClr val="FFFFFF"/>
                </a:solidFill>
                <a:latin typeface="DIN Alternate"/>
                <a:ea typeface="DIN Alternate"/>
                <a:cs typeface="DIN Alternate"/>
                <a:sym typeface="DIN Alternate"/>
              </a:defRPr>
            </a:lvl1pPr>
          </a:lstStyle>
          <a:p>
            <a:r>
              <a:t>University College London - April 2018</a:t>
            </a:r>
          </a:p>
        </p:txBody>
      </p:sp>
      <p:sp>
        <p:nvSpPr>
          <p:cNvPr id="245" name="Shape 245"/>
          <p:cNvSpPr>
            <a:spLocks noGrp="1"/>
          </p:cNvSpPr>
          <p:nvPr>
            <p:ph type="title"/>
          </p:nvPr>
        </p:nvSpPr>
        <p:spPr>
          <a:xfrm>
            <a:off x="381000" y="761817"/>
            <a:ext cx="11430000" cy="508001"/>
          </a:xfrm>
          <a:prstGeom prst="rect">
            <a:avLst/>
          </a:prstGeom>
        </p:spPr>
        <p:txBody>
          <a:bodyPr/>
          <a:lstStyle/>
          <a:p>
            <a:r>
              <a:t>Title Text</a:t>
            </a:r>
          </a:p>
        </p:txBody>
      </p:sp>
      <p:sp>
        <p:nvSpPr>
          <p:cNvPr id="246" name="Shape 246"/>
          <p:cNvSpPr>
            <a:spLocks noGrp="1"/>
          </p:cNvSpPr>
          <p:nvPr>
            <p:ph type="body" idx="1"/>
          </p:nvPr>
        </p:nvSpPr>
        <p:spPr>
          <a:xfrm>
            <a:off x="381000" y="1943100"/>
            <a:ext cx="11430000" cy="4292600"/>
          </a:xfrm>
          <a:prstGeom prst="rect">
            <a:avLst/>
          </a:prstGeom>
        </p:spPr>
        <p:txBody>
          <a:bodyPr/>
          <a:lstStyle>
            <a:lvl1pPr>
              <a:buClr>
                <a:schemeClr val="accent1"/>
              </a:buClr>
              <a:buChar char="▸"/>
              <a:defRPr>
                <a:solidFill>
                  <a:srgbClr val="FFFFFF"/>
                </a:solidFill>
              </a:defRPr>
            </a:lvl1pPr>
            <a:lvl2pPr>
              <a:buClr>
                <a:schemeClr val="accent1"/>
              </a:buClr>
              <a:buChar char="▸"/>
              <a:defRPr>
                <a:solidFill>
                  <a:srgbClr val="FFFFFF"/>
                </a:solidFill>
              </a:defRPr>
            </a:lvl2pPr>
            <a:lvl3pPr>
              <a:buClr>
                <a:schemeClr val="accent1"/>
              </a:buClr>
              <a:buChar char="▸"/>
              <a:defRPr>
                <a:solidFill>
                  <a:srgbClr val="FFFFFF"/>
                </a:solidFill>
              </a:defRPr>
            </a:lvl3pPr>
            <a:lvl4pPr>
              <a:buClr>
                <a:schemeClr val="accent1"/>
              </a:buClr>
              <a:buChar char="▸"/>
              <a:defRPr>
                <a:solidFill>
                  <a:srgbClr val="FFFFFF"/>
                </a:solidFill>
              </a:defRPr>
            </a:lvl4pPr>
            <a:lvl5pPr>
              <a:buClr>
                <a:schemeClr val="accent1"/>
              </a:buClr>
              <a:buChar cha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47" name="Shape 247"/>
          <p:cNvSpPr>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3160396806"/>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Title, Bullets &amp; Photo">
    <p:bg>
      <p:bgPr>
        <a:solidFill>
          <a:srgbClr val="222222"/>
        </a:solidFill>
        <a:effectLst/>
      </p:bgPr>
    </p:bg>
    <p:spTree>
      <p:nvGrpSpPr>
        <p:cNvPr id="1" name=""/>
        <p:cNvGrpSpPr/>
        <p:nvPr/>
      </p:nvGrpSpPr>
      <p:grpSpPr>
        <a:xfrm>
          <a:off x="0" y="0"/>
          <a:ext cx="0" cy="0"/>
          <a:chOff x="0" y="0"/>
          <a:chExt cx="0" cy="0"/>
        </a:xfrm>
      </p:grpSpPr>
      <p:sp>
        <p:nvSpPr>
          <p:cNvPr id="254" name="Shape 254"/>
          <p:cNvSpPr/>
          <p:nvPr/>
        </p:nvSpPr>
        <p:spPr>
          <a:xfrm flipV="1">
            <a:off x="381000" y="698316"/>
            <a:ext cx="11430000" cy="185"/>
          </a:xfrm>
          <a:prstGeom prst="line">
            <a:avLst/>
          </a:prstGeom>
          <a:ln w="25400">
            <a:solidFill>
              <a:srgbClr val="FFFFFF"/>
            </a:solidFill>
            <a:miter lim="400000"/>
          </a:ln>
        </p:spPr>
        <p:txBody>
          <a:bodyPr lIns="25400" tIns="25400" rIns="25400" bIns="25400" anchor="ctr"/>
          <a:lstStyle/>
          <a:p>
            <a:pPr defTabSz="228600">
              <a:spcBef>
                <a:spcPts val="0"/>
              </a:spcBef>
              <a:defRPr sz="1200">
                <a:solidFill>
                  <a:srgbClr val="000000"/>
                </a:solidFill>
                <a:latin typeface="Helvetica"/>
                <a:ea typeface="Helvetica"/>
                <a:cs typeface="Helvetica"/>
                <a:sym typeface="Helvetica"/>
              </a:defRPr>
            </a:pPr>
            <a:endParaRPr sz="600"/>
          </a:p>
        </p:txBody>
      </p:sp>
      <p:sp>
        <p:nvSpPr>
          <p:cNvPr id="255" name="Shape 255"/>
          <p:cNvSpPr>
            <a:spLocks noGrp="1"/>
          </p:cNvSpPr>
          <p:nvPr>
            <p:ph type="body" sz="quarter" idx="13"/>
          </p:nvPr>
        </p:nvSpPr>
        <p:spPr>
          <a:xfrm>
            <a:off x="381000" y="305294"/>
            <a:ext cx="10477500" cy="329706"/>
          </a:xfrm>
          <a:prstGeom prst="rect">
            <a:avLst/>
          </a:prstGeom>
        </p:spPr>
        <p:txBody>
          <a:bodyPr anchor="b">
            <a:spAutoFit/>
          </a:bodyPr>
          <a:lstStyle>
            <a:lvl1pPr marL="0" indent="0" defTabSz="323850">
              <a:lnSpc>
                <a:spcPct val="80000"/>
              </a:lnSpc>
              <a:spcBef>
                <a:spcPts val="0"/>
              </a:spcBef>
              <a:buClrTx/>
              <a:buSzTx/>
              <a:buFontTx/>
              <a:buNone/>
              <a:defRPr sz="1800" cap="all" spc="90">
                <a:solidFill>
                  <a:srgbClr val="FFFFFF"/>
                </a:solidFill>
                <a:latin typeface="DIN Alternate"/>
                <a:ea typeface="DIN Alternate"/>
                <a:cs typeface="DIN Alternate"/>
                <a:sym typeface="DIN Alternate"/>
              </a:defRPr>
            </a:lvl1pPr>
          </a:lstStyle>
          <a:p>
            <a:r>
              <a:t>University College London - April 2018</a:t>
            </a:r>
          </a:p>
        </p:txBody>
      </p:sp>
      <p:sp>
        <p:nvSpPr>
          <p:cNvPr id="256" name="Shape 256"/>
          <p:cNvSpPr>
            <a:spLocks noGrp="1"/>
          </p:cNvSpPr>
          <p:nvPr>
            <p:ph type="pic" sz="half" idx="14"/>
          </p:nvPr>
        </p:nvSpPr>
        <p:spPr>
          <a:xfrm>
            <a:off x="6667500" y="1079500"/>
            <a:ext cx="5143500" cy="5397500"/>
          </a:xfrm>
          <a:prstGeom prst="rect">
            <a:avLst/>
          </a:prstGeom>
        </p:spPr>
        <p:txBody>
          <a:bodyPr lIns="91439" tIns="45719" rIns="91439" bIns="45719">
            <a:noAutofit/>
          </a:bodyPr>
          <a:lstStyle/>
          <a:p>
            <a:endParaRPr/>
          </a:p>
        </p:txBody>
      </p:sp>
      <p:sp>
        <p:nvSpPr>
          <p:cNvPr id="257" name="Shape 257"/>
          <p:cNvSpPr>
            <a:spLocks noGrp="1"/>
          </p:cNvSpPr>
          <p:nvPr>
            <p:ph type="title"/>
          </p:nvPr>
        </p:nvSpPr>
        <p:spPr>
          <a:xfrm>
            <a:off x="381000" y="761817"/>
            <a:ext cx="5905500" cy="508001"/>
          </a:xfrm>
          <a:prstGeom prst="rect">
            <a:avLst/>
          </a:prstGeom>
        </p:spPr>
        <p:txBody>
          <a:bodyPr/>
          <a:lstStyle/>
          <a:p>
            <a:r>
              <a:t>Title Text</a:t>
            </a:r>
          </a:p>
        </p:txBody>
      </p:sp>
      <p:sp>
        <p:nvSpPr>
          <p:cNvPr id="258" name="Shape 258"/>
          <p:cNvSpPr>
            <a:spLocks noGrp="1"/>
          </p:cNvSpPr>
          <p:nvPr>
            <p:ph type="body" sz="half" idx="1"/>
          </p:nvPr>
        </p:nvSpPr>
        <p:spPr>
          <a:xfrm>
            <a:off x="381000" y="1930400"/>
            <a:ext cx="5905500" cy="4292600"/>
          </a:xfrm>
          <a:prstGeom prst="rect">
            <a:avLst/>
          </a:prstGeom>
        </p:spPr>
        <p:txBody>
          <a:bodyPr/>
          <a:lstStyle>
            <a:lvl1pPr>
              <a:buClr>
                <a:schemeClr val="accent1"/>
              </a:buClr>
              <a:buChar char="▸"/>
              <a:defRPr sz="2000"/>
            </a:lvl1pPr>
            <a:lvl2pPr>
              <a:buClr>
                <a:schemeClr val="accent1"/>
              </a:buClr>
              <a:buChar char="▸"/>
              <a:defRPr sz="2000"/>
            </a:lvl2pPr>
            <a:lvl3pPr>
              <a:buClr>
                <a:schemeClr val="accent1"/>
              </a:buClr>
              <a:buChar char="▸"/>
              <a:defRPr sz="2000"/>
            </a:lvl3pPr>
            <a:lvl4pPr>
              <a:buClr>
                <a:schemeClr val="accent1"/>
              </a:buClr>
              <a:buChar char="▸"/>
              <a:defRPr sz="2000"/>
            </a:lvl4pPr>
            <a:lvl5pPr>
              <a:buClr>
                <a:schemeClr val="accent1"/>
              </a:buClr>
              <a:buChar char="▸"/>
              <a:defRPr sz="2000"/>
            </a:lvl5pPr>
          </a:lstStyle>
          <a:p>
            <a:r>
              <a:t>Body Level One</a:t>
            </a:r>
          </a:p>
          <a:p>
            <a:pPr lvl="1"/>
            <a:r>
              <a:t>Body Level Two</a:t>
            </a:r>
          </a:p>
          <a:p>
            <a:pPr lvl="2"/>
            <a:r>
              <a:t>Body Level Three</a:t>
            </a:r>
          </a:p>
          <a:p>
            <a:pPr lvl="3"/>
            <a:r>
              <a:t>Body Level Four</a:t>
            </a:r>
          </a:p>
          <a:p>
            <a:pPr lvl="4"/>
            <a:r>
              <a:t>Body Level Five</a:t>
            </a:r>
          </a:p>
        </p:txBody>
      </p:sp>
      <p:sp>
        <p:nvSpPr>
          <p:cNvPr id="259" name="Shape 259"/>
          <p:cNvSpPr>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417246021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Photo - Horizontal">
    <p:bg>
      <p:bgPr>
        <a:solidFill>
          <a:srgbClr val="222222"/>
        </a:solidFill>
        <a:effectLst/>
      </p:bgPr>
    </p:bg>
    <p:spTree>
      <p:nvGrpSpPr>
        <p:cNvPr id="1" name=""/>
        <p:cNvGrpSpPr/>
        <p:nvPr/>
      </p:nvGrpSpPr>
      <p:grpSpPr>
        <a:xfrm>
          <a:off x="0" y="0"/>
          <a:ext cx="0" cy="0"/>
          <a:chOff x="0" y="0"/>
          <a:chExt cx="0" cy="0"/>
        </a:xfrm>
      </p:grpSpPr>
      <p:sp>
        <p:nvSpPr>
          <p:cNvPr id="22" name="Shape 22"/>
          <p:cNvSpPr>
            <a:spLocks noGrp="1"/>
          </p:cNvSpPr>
          <p:nvPr>
            <p:ph type="pic" idx="13"/>
          </p:nvPr>
        </p:nvSpPr>
        <p:spPr>
          <a:xfrm>
            <a:off x="0" y="0"/>
            <a:ext cx="12192000" cy="6858000"/>
          </a:xfrm>
          <a:prstGeom prst="rect">
            <a:avLst/>
          </a:prstGeom>
        </p:spPr>
        <p:txBody>
          <a:bodyPr lIns="91439" tIns="45719" rIns="91439" bIns="45719">
            <a:noAutofit/>
          </a:bodyPr>
          <a:lstStyle/>
          <a:p>
            <a:endParaRPr/>
          </a:p>
        </p:txBody>
      </p:sp>
      <p:sp>
        <p:nvSpPr>
          <p:cNvPr id="23" name="Shape 23"/>
          <p:cNvSpPr>
            <a:spLocks noGrp="1"/>
          </p:cNvSpPr>
          <p:nvPr>
            <p:ph type="body" sz="quarter" idx="14"/>
          </p:nvPr>
        </p:nvSpPr>
        <p:spPr>
          <a:xfrm flipV="1">
            <a:off x="381000" y="4317816"/>
            <a:ext cx="11430000" cy="185"/>
          </a:xfrm>
          <a:prstGeom prst="line">
            <a:avLst/>
          </a:prstGeom>
          <a:ln w="50800">
            <a:solidFill>
              <a:srgbClr val="A6AAA9"/>
            </a:solidFill>
          </a:ln>
        </p:spPr>
        <p:txBody>
          <a:bodyPr anchor="ctr">
            <a:noAutofit/>
          </a:bodyPr>
          <a:lstStyle>
            <a:lvl1pPr marL="0" indent="0" defTabSz="228600">
              <a:spcBef>
                <a:spcPts val="0"/>
              </a:spcBef>
              <a:buClrTx/>
              <a:buSzTx/>
              <a:buFontTx/>
              <a:buNone/>
              <a:defRPr sz="1200">
                <a:solidFill>
                  <a:srgbClr val="000000"/>
                </a:solidFill>
                <a:latin typeface="Helvetica"/>
                <a:cs typeface="Helvetica"/>
                <a:sym typeface="Helvetica"/>
              </a:defRPr>
            </a:lvl1pPr>
          </a:lstStyle>
          <a:p>
            <a:pPr marL="0" indent="0" defTabSz="457200">
              <a:spcBef>
                <a:spcPts val="0"/>
              </a:spcBef>
              <a:buClrTx/>
              <a:buSzTx/>
              <a:buFontTx/>
              <a:buNone/>
              <a:defRPr sz="1200">
                <a:solidFill>
                  <a:srgbClr val="000000"/>
                </a:solidFill>
                <a:latin typeface="Helvetica"/>
                <a:ea typeface="Helvetica"/>
                <a:cs typeface="Helvetica"/>
                <a:sym typeface="Helvetica"/>
              </a:defRPr>
            </a:pPr>
            <a:endParaRPr/>
          </a:p>
        </p:txBody>
      </p:sp>
      <p:sp>
        <p:nvSpPr>
          <p:cNvPr id="24" name="Shape 24"/>
          <p:cNvSpPr>
            <a:spLocks noGrp="1"/>
          </p:cNvSpPr>
          <p:nvPr>
            <p:ph type="title"/>
          </p:nvPr>
        </p:nvSpPr>
        <p:spPr>
          <a:xfrm>
            <a:off x="381000" y="4521200"/>
            <a:ext cx="11430000" cy="1905000"/>
          </a:xfrm>
          <a:prstGeom prst="rect">
            <a:avLst/>
          </a:prstGeom>
        </p:spPr>
        <p:txBody>
          <a:bodyPr/>
          <a:lstStyle>
            <a:lvl1pPr>
              <a:spcBef>
                <a:spcPts val="0"/>
              </a:spcBef>
              <a:defRPr sz="15150"/>
            </a:lvl1pPr>
          </a:lstStyle>
          <a:p>
            <a:r>
              <a:t>Title Text</a:t>
            </a:r>
          </a:p>
        </p:txBody>
      </p:sp>
      <p:sp>
        <p:nvSpPr>
          <p:cNvPr id="25" name="Shape 25"/>
          <p:cNvSpPr>
            <a:spLocks noGrp="1"/>
          </p:cNvSpPr>
          <p:nvPr>
            <p:ph type="body" sz="quarter" idx="1"/>
          </p:nvPr>
        </p:nvSpPr>
        <p:spPr>
          <a:xfrm>
            <a:off x="381000" y="2997200"/>
            <a:ext cx="11430000" cy="1270000"/>
          </a:xfrm>
          <a:prstGeom prst="rect">
            <a:avLst/>
          </a:prstGeom>
        </p:spPr>
        <p:txBody>
          <a:bodyPr anchor="b"/>
          <a:lstStyle>
            <a:lvl1pPr marL="0" indent="0">
              <a:lnSpc>
                <a:spcPct val="80000"/>
              </a:lnSpc>
              <a:spcBef>
                <a:spcPts val="1600"/>
              </a:spcBef>
              <a:buClrTx/>
              <a:buSzTx/>
              <a:buFontTx/>
              <a:buNone/>
              <a:defRPr sz="3850" cap="all">
                <a:solidFill>
                  <a:srgbClr val="A6AAA9"/>
                </a:solidFill>
                <a:latin typeface="DIN Alternate"/>
                <a:ea typeface="DIN Alternate"/>
                <a:cs typeface="DIN Alternate"/>
                <a:sym typeface="DIN Alternate"/>
              </a:defRPr>
            </a:lvl1pPr>
            <a:lvl2pPr marL="0" indent="114300">
              <a:lnSpc>
                <a:spcPct val="80000"/>
              </a:lnSpc>
              <a:spcBef>
                <a:spcPts val="1600"/>
              </a:spcBef>
              <a:buClrTx/>
              <a:buSzTx/>
              <a:buFontTx/>
              <a:buNone/>
              <a:defRPr sz="3850" cap="all">
                <a:solidFill>
                  <a:srgbClr val="A6AAA9"/>
                </a:solidFill>
                <a:latin typeface="DIN Alternate"/>
                <a:ea typeface="DIN Alternate"/>
                <a:cs typeface="DIN Alternate"/>
                <a:sym typeface="DIN Alternate"/>
              </a:defRPr>
            </a:lvl2pPr>
            <a:lvl3pPr marL="0" indent="228600">
              <a:lnSpc>
                <a:spcPct val="80000"/>
              </a:lnSpc>
              <a:spcBef>
                <a:spcPts val="1600"/>
              </a:spcBef>
              <a:buClrTx/>
              <a:buSzTx/>
              <a:buFontTx/>
              <a:buNone/>
              <a:defRPr sz="3850" cap="all">
                <a:solidFill>
                  <a:srgbClr val="A6AAA9"/>
                </a:solidFill>
                <a:latin typeface="DIN Alternate"/>
                <a:ea typeface="DIN Alternate"/>
                <a:cs typeface="DIN Alternate"/>
                <a:sym typeface="DIN Alternate"/>
              </a:defRPr>
            </a:lvl3pPr>
            <a:lvl4pPr marL="0" indent="342900">
              <a:lnSpc>
                <a:spcPct val="80000"/>
              </a:lnSpc>
              <a:spcBef>
                <a:spcPts val="1600"/>
              </a:spcBef>
              <a:buClrTx/>
              <a:buSzTx/>
              <a:buFontTx/>
              <a:buNone/>
              <a:defRPr sz="3850" cap="all">
                <a:solidFill>
                  <a:srgbClr val="A6AAA9"/>
                </a:solidFill>
                <a:latin typeface="DIN Alternate"/>
                <a:ea typeface="DIN Alternate"/>
                <a:cs typeface="DIN Alternate"/>
                <a:sym typeface="DIN Alternate"/>
              </a:defRPr>
            </a:lvl4pPr>
            <a:lvl5pPr marL="0" indent="457200">
              <a:lnSpc>
                <a:spcPct val="80000"/>
              </a:lnSpc>
              <a:spcBef>
                <a:spcPts val="1600"/>
              </a:spcBef>
              <a:buClrTx/>
              <a:buSzTx/>
              <a:buFontTx/>
              <a:buNone/>
              <a:defRPr sz="385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26" name="Shape 26"/>
          <p:cNvSpPr>
            <a:spLocks noGrp="1"/>
          </p:cNvSpPr>
          <p:nvPr>
            <p:ph type="sldNum" sz="quarter" idx="2"/>
          </p:nvPr>
        </p:nvSpPr>
        <p:spPr>
          <a:xfrm>
            <a:off x="11433095" y="304800"/>
            <a:ext cx="375103" cy="329706"/>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67781140"/>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Title &amp; Bullets">
    <p:bg>
      <p:bgPr>
        <a:solidFill>
          <a:srgbClr val="222222"/>
        </a:solidFill>
        <a:effectLst/>
      </p:bgPr>
    </p:bg>
    <p:spTree>
      <p:nvGrpSpPr>
        <p:cNvPr id="1" name=""/>
        <p:cNvGrpSpPr/>
        <p:nvPr/>
      </p:nvGrpSpPr>
      <p:grpSpPr>
        <a:xfrm>
          <a:off x="0" y="0"/>
          <a:ext cx="0" cy="0"/>
          <a:chOff x="0" y="0"/>
          <a:chExt cx="0" cy="0"/>
        </a:xfrm>
      </p:grpSpPr>
      <p:sp>
        <p:nvSpPr>
          <p:cNvPr id="266" name="Shape 266"/>
          <p:cNvSpPr/>
          <p:nvPr/>
        </p:nvSpPr>
        <p:spPr>
          <a:xfrm flipV="1">
            <a:off x="381000" y="698316"/>
            <a:ext cx="11430000" cy="185"/>
          </a:xfrm>
          <a:prstGeom prst="line">
            <a:avLst/>
          </a:prstGeom>
          <a:ln w="25400">
            <a:solidFill>
              <a:srgbClr val="FFFFFF"/>
            </a:solidFill>
            <a:miter lim="400000"/>
          </a:ln>
        </p:spPr>
        <p:txBody>
          <a:bodyPr lIns="25400" tIns="25400" rIns="25400" bIns="25400" anchor="ctr"/>
          <a:lstStyle/>
          <a:p>
            <a:pPr defTabSz="228600">
              <a:spcBef>
                <a:spcPts val="0"/>
              </a:spcBef>
              <a:defRPr sz="1200">
                <a:solidFill>
                  <a:srgbClr val="000000"/>
                </a:solidFill>
                <a:latin typeface="Helvetica"/>
                <a:ea typeface="Helvetica"/>
                <a:cs typeface="Helvetica"/>
                <a:sym typeface="Helvetica"/>
              </a:defRPr>
            </a:pPr>
            <a:endParaRPr sz="600"/>
          </a:p>
        </p:txBody>
      </p:sp>
      <p:sp>
        <p:nvSpPr>
          <p:cNvPr id="267" name="Shape 267"/>
          <p:cNvSpPr>
            <a:spLocks noGrp="1"/>
          </p:cNvSpPr>
          <p:nvPr>
            <p:ph type="body" sz="quarter" idx="13"/>
          </p:nvPr>
        </p:nvSpPr>
        <p:spPr>
          <a:xfrm>
            <a:off x="381000" y="305294"/>
            <a:ext cx="10477500" cy="329706"/>
          </a:xfrm>
          <a:prstGeom prst="rect">
            <a:avLst/>
          </a:prstGeom>
        </p:spPr>
        <p:txBody>
          <a:bodyPr anchor="b">
            <a:spAutoFit/>
          </a:bodyPr>
          <a:lstStyle>
            <a:lvl1pPr marL="0" indent="0" defTabSz="323850">
              <a:lnSpc>
                <a:spcPct val="80000"/>
              </a:lnSpc>
              <a:spcBef>
                <a:spcPts val="0"/>
              </a:spcBef>
              <a:buClrTx/>
              <a:buSzTx/>
              <a:buFontTx/>
              <a:buNone/>
              <a:defRPr sz="1800" cap="all" spc="90">
                <a:solidFill>
                  <a:srgbClr val="FFFFFF"/>
                </a:solidFill>
                <a:latin typeface="DIN Alternate"/>
                <a:ea typeface="DIN Alternate"/>
                <a:cs typeface="DIN Alternate"/>
                <a:sym typeface="DIN Alternate"/>
              </a:defRPr>
            </a:lvl1pPr>
          </a:lstStyle>
          <a:p>
            <a:r>
              <a:t>University of Glasgow- January 2018</a:t>
            </a:r>
          </a:p>
        </p:txBody>
      </p:sp>
      <p:sp>
        <p:nvSpPr>
          <p:cNvPr id="268" name="Shape 268"/>
          <p:cNvSpPr>
            <a:spLocks noGrp="1"/>
          </p:cNvSpPr>
          <p:nvPr>
            <p:ph type="title"/>
          </p:nvPr>
        </p:nvSpPr>
        <p:spPr>
          <a:xfrm>
            <a:off x="381000" y="761817"/>
            <a:ext cx="11430000" cy="508001"/>
          </a:xfrm>
          <a:prstGeom prst="rect">
            <a:avLst/>
          </a:prstGeom>
        </p:spPr>
        <p:txBody>
          <a:bodyPr/>
          <a:lstStyle/>
          <a:p>
            <a:r>
              <a:t>Title Text</a:t>
            </a:r>
          </a:p>
        </p:txBody>
      </p:sp>
      <p:sp>
        <p:nvSpPr>
          <p:cNvPr id="269" name="Shape 269"/>
          <p:cNvSpPr>
            <a:spLocks noGrp="1"/>
          </p:cNvSpPr>
          <p:nvPr>
            <p:ph type="body" idx="1"/>
          </p:nvPr>
        </p:nvSpPr>
        <p:spPr>
          <a:xfrm>
            <a:off x="381000" y="1943100"/>
            <a:ext cx="11430000" cy="4292600"/>
          </a:xfrm>
          <a:prstGeom prst="rect">
            <a:avLst/>
          </a:prstGeom>
        </p:spPr>
        <p:txBody>
          <a:bodyPr/>
          <a:lstStyle>
            <a:lvl1pPr>
              <a:buClr>
                <a:schemeClr val="accent1"/>
              </a:buClr>
              <a:buChar char="▸"/>
              <a:defRPr>
                <a:solidFill>
                  <a:srgbClr val="FFFFFF"/>
                </a:solidFill>
              </a:defRPr>
            </a:lvl1pPr>
            <a:lvl2pPr>
              <a:buClr>
                <a:schemeClr val="accent1"/>
              </a:buClr>
              <a:buChar char="▸"/>
              <a:defRPr>
                <a:solidFill>
                  <a:srgbClr val="FFFFFF"/>
                </a:solidFill>
              </a:defRPr>
            </a:lvl2pPr>
            <a:lvl3pPr>
              <a:buClr>
                <a:schemeClr val="accent1"/>
              </a:buClr>
              <a:buChar char="▸"/>
              <a:defRPr>
                <a:solidFill>
                  <a:srgbClr val="FFFFFF"/>
                </a:solidFill>
              </a:defRPr>
            </a:lvl3pPr>
            <a:lvl4pPr>
              <a:buClr>
                <a:schemeClr val="accent1"/>
              </a:buClr>
              <a:buChar char="▸"/>
              <a:defRPr>
                <a:solidFill>
                  <a:srgbClr val="FFFFFF"/>
                </a:solidFill>
              </a:defRPr>
            </a:lvl4pPr>
            <a:lvl5pPr>
              <a:buClr>
                <a:schemeClr val="accent1"/>
              </a:buClr>
              <a:buChar cha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70" name="Shape 270"/>
          <p:cNvSpPr>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1458846743"/>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DC7DDFE7-E977-449B-9036-74963D1748D0}" type="datetime1">
              <a:rPr lang="en-US" smtClean="0"/>
              <a:t>4/13/2022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a:xfrm>
            <a:off x="11431321" y="304800"/>
            <a:ext cx="375104" cy="329706"/>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961873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amp; Subtitle Alt">
    <p:spTree>
      <p:nvGrpSpPr>
        <p:cNvPr id="1" name=""/>
        <p:cNvGrpSpPr/>
        <p:nvPr/>
      </p:nvGrpSpPr>
      <p:grpSpPr>
        <a:xfrm>
          <a:off x="0" y="0"/>
          <a:ext cx="0" cy="0"/>
          <a:chOff x="0" y="0"/>
          <a:chExt cx="0" cy="0"/>
        </a:xfrm>
      </p:grpSpPr>
      <p:sp>
        <p:nvSpPr>
          <p:cNvPr id="33" name="Shape 33"/>
          <p:cNvSpPr/>
          <p:nvPr/>
        </p:nvSpPr>
        <p:spPr>
          <a:xfrm flipV="1">
            <a:off x="381000" y="4317816"/>
            <a:ext cx="11430000" cy="185"/>
          </a:xfrm>
          <a:prstGeom prst="line">
            <a:avLst/>
          </a:prstGeom>
          <a:ln w="50800">
            <a:solidFill>
              <a:srgbClr val="A6AAA9"/>
            </a:solidFill>
            <a:miter lim="400000"/>
          </a:ln>
        </p:spPr>
        <p:txBody>
          <a:bodyPr lIns="25400" tIns="25400" rIns="25400" bIns="25400" anchor="ctr"/>
          <a:lstStyle/>
          <a:p>
            <a:pPr defTabSz="228600">
              <a:spcBef>
                <a:spcPts val="0"/>
              </a:spcBef>
              <a:defRPr sz="1200">
                <a:solidFill>
                  <a:srgbClr val="000000"/>
                </a:solidFill>
                <a:latin typeface="Helvetica"/>
                <a:ea typeface="Helvetica"/>
                <a:cs typeface="Helvetica"/>
                <a:sym typeface="Helvetica"/>
              </a:defRPr>
            </a:pPr>
            <a:endParaRPr sz="600"/>
          </a:p>
        </p:txBody>
      </p:sp>
      <p:sp>
        <p:nvSpPr>
          <p:cNvPr id="34" name="Shape 34"/>
          <p:cNvSpPr>
            <a:spLocks noGrp="1"/>
          </p:cNvSpPr>
          <p:nvPr>
            <p:ph type="title"/>
          </p:nvPr>
        </p:nvSpPr>
        <p:spPr>
          <a:xfrm>
            <a:off x="381000" y="4521200"/>
            <a:ext cx="11430000" cy="1905000"/>
          </a:xfrm>
          <a:prstGeom prst="rect">
            <a:avLst/>
          </a:prstGeom>
        </p:spPr>
        <p:txBody>
          <a:bodyPr/>
          <a:lstStyle>
            <a:lvl1pPr>
              <a:spcBef>
                <a:spcPts val="0"/>
              </a:spcBef>
              <a:defRPr sz="15150"/>
            </a:lvl1pPr>
          </a:lstStyle>
          <a:p>
            <a:r>
              <a:t>Title Text</a:t>
            </a:r>
          </a:p>
        </p:txBody>
      </p:sp>
      <p:sp>
        <p:nvSpPr>
          <p:cNvPr id="35" name="Shape 35"/>
          <p:cNvSpPr>
            <a:spLocks noGrp="1"/>
          </p:cNvSpPr>
          <p:nvPr>
            <p:ph type="body" sz="quarter" idx="1"/>
          </p:nvPr>
        </p:nvSpPr>
        <p:spPr>
          <a:xfrm>
            <a:off x="381000" y="2997200"/>
            <a:ext cx="11430000" cy="1270000"/>
          </a:xfrm>
          <a:prstGeom prst="rect">
            <a:avLst/>
          </a:prstGeom>
        </p:spPr>
        <p:txBody>
          <a:bodyPr anchor="b"/>
          <a:lstStyle>
            <a:lvl1pPr marL="0" indent="0">
              <a:lnSpc>
                <a:spcPct val="80000"/>
              </a:lnSpc>
              <a:spcBef>
                <a:spcPts val="1600"/>
              </a:spcBef>
              <a:buClrTx/>
              <a:buSzTx/>
              <a:buFontTx/>
              <a:buNone/>
              <a:defRPr sz="3850" cap="all">
                <a:solidFill>
                  <a:srgbClr val="A6AAA9"/>
                </a:solidFill>
                <a:latin typeface="DIN Alternate"/>
                <a:ea typeface="DIN Alternate"/>
                <a:cs typeface="DIN Alternate"/>
                <a:sym typeface="DIN Alternate"/>
              </a:defRPr>
            </a:lvl1pPr>
            <a:lvl2pPr marL="0" indent="114300">
              <a:lnSpc>
                <a:spcPct val="80000"/>
              </a:lnSpc>
              <a:spcBef>
                <a:spcPts val="1600"/>
              </a:spcBef>
              <a:buClrTx/>
              <a:buSzTx/>
              <a:buFontTx/>
              <a:buNone/>
              <a:defRPr sz="3850" cap="all">
                <a:solidFill>
                  <a:srgbClr val="A6AAA9"/>
                </a:solidFill>
                <a:latin typeface="DIN Alternate"/>
                <a:ea typeface="DIN Alternate"/>
                <a:cs typeface="DIN Alternate"/>
                <a:sym typeface="DIN Alternate"/>
              </a:defRPr>
            </a:lvl2pPr>
            <a:lvl3pPr marL="0" indent="228600">
              <a:lnSpc>
                <a:spcPct val="80000"/>
              </a:lnSpc>
              <a:spcBef>
                <a:spcPts val="1600"/>
              </a:spcBef>
              <a:buClrTx/>
              <a:buSzTx/>
              <a:buFontTx/>
              <a:buNone/>
              <a:defRPr sz="3850" cap="all">
                <a:solidFill>
                  <a:srgbClr val="A6AAA9"/>
                </a:solidFill>
                <a:latin typeface="DIN Alternate"/>
                <a:ea typeface="DIN Alternate"/>
                <a:cs typeface="DIN Alternate"/>
                <a:sym typeface="DIN Alternate"/>
              </a:defRPr>
            </a:lvl3pPr>
            <a:lvl4pPr marL="0" indent="342900">
              <a:lnSpc>
                <a:spcPct val="80000"/>
              </a:lnSpc>
              <a:spcBef>
                <a:spcPts val="1600"/>
              </a:spcBef>
              <a:buClrTx/>
              <a:buSzTx/>
              <a:buFontTx/>
              <a:buNone/>
              <a:defRPr sz="3850" cap="all">
                <a:solidFill>
                  <a:srgbClr val="A6AAA9"/>
                </a:solidFill>
                <a:latin typeface="DIN Alternate"/>
                <a:ea typeface="DIN Alternate"/>
                <a:cs typeface="DIN Alternate"/>
                <a:sym typeface="DIN Alternate"/>
              </a:defRPr>
            </a:lvl4pPr>
            <a:lvl5pPr marL="0" indent="457200">
              <a:lnSpc>
                <a:spcPct val="80000"/>
              </a:lnSpc>
              <a:spcBef>
                <a:spcPts val="1600"/>
              </a:spcBef>
              <a:buClrTx/>
              <a:buSzTx/>
              <a:buFontTx/>
              <a:buNone/>
              <a:defRPr sz="385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36" name="Shape 36"/>
          <p:cNvSpPr>
            <a:spLocks noGrp="1"/>
          </p:cNvSpPr>
          <p:nvPr>
            <p:ph type="sldNum" sz="quarter" idx="2"/>
          </p:nvPr>
        </p:nvSpPr>
        <p:spPr>
          <a:xfrm>
            <a:off x="11408106" y="292100"/>
            <a:ext cx="375103" cy="329706"/>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55502933"/>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 - Center">
    <p:bg>
      <p:bgPr>
        <a:solidFill>
          <a:srgbClr val="222222"/>
        </a:solidFill>
        <a:effectLst/>
      </p:bgPr>
    </p:bg>
    <p:spTree>
      <p:nvGrpSpPr>
        <p:cNvPr id="1" name=""/>
        <p:cNvGrpSpPr/>
        <p:nvPr/>
      </p:nvGrpSpPr>
      <p:grpSpPr>
        <a:xfrm>
          <a:off x="0" y="0"/>
          <a:ext cx="0" cy="0"/>
          <a:chOff x="0" y="0"/>
          <a:chExt cx="0" cy="0"/>
        </a:xfrm>
      </p:grpSpPr>
      <p:sp>
        <p:nvSpPr>
          <p:cNvPr id="43" name="Shape 43"/>
          <p:cNvSpPr>
            <a:spLocks noGrp="1"/>
          </p:cNvSpPr>
          <p:nvPr>
            <p:ph type="title"/>
          </p:nvPr>
        </p:nvSpPr>
        <p:spPr>
          <a:xfrm>
            <a:off x="381000" y="2838450"/>
            <a:ext cx="11430000" cy="3175000"/>
          </a:xfrm>
          <a:prstGeom prst="rect">
            <a:avLst/>
          </a:prstGeom>
        </p:spPr>
        <p:txBody>
          <a:bodyPr/>
          <a:lstStyle>
            <a:lvl1pPr>
              <a:spcBef>
                <a:spcPts val="0"/>
              </a:spcBef>
              <a:defRPr sz="15150"/>
            </a:lvl1pPr>
          </a:lstStyle>
          <a:p>
            <a:r>
              <a:t>Title Text</a:t>
            </a:r>
          </a:p>
        </p:txBody>
      </p:sp>
      <p:sp>
        <p:nvSpPr>
          <p:cNvPr id="44" name="Shape 44"/>
          <p:cNvSpPr>
            <a:spLocks noGrp="1"/>
          </p:cNvSpPr>
          <p:nvPr>
            <p:ph type="sldNum" sz="quarter" idx="2"/>
          </p:nvPr>
        </p:nvSpPr>
        <p:spPr>
          <a:xfrm>
            <a:off x="11433095" y="304800"/>
            <a:ext cx="375103" cy="329706"/>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52933830"/>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Photo - Vertical">
    <p:bg>
      <p:bgPr>
        <a:solidFill>
          <a:srgbClr val="222222"/>
        </a:solidFill>
        <a:effectLst/>
      </p:bgPr>
    </p:bg>
    <p:spTree>
      <p:nvGrpSpPr>
        <p:cNvPr id="1" name=""/>
        <p:cNvGrpSpPr/>
        <p:nvPr/>
      </p:nvGrpSpPr>
      <p:grpSpPr>
        <a:xfrm>
          <a:off x="0" y="0"/>
          <a:ext cx="0" cy="0"/>
          <a:chOff x="0" y="0"/>
          <a:chExt cx="0" cy="0"/>
        </a:xfrm>
      </p:grpSpPr>
      <p:sp>
        <p:nvSpPr>
          <p:cNvPr id="51" name="Shape 51"/>
          <p:cNvSpPr/>
          <p:nvPr/>
        </p:nvSpPr>
        <p:spPr>
          <a:xfrm flipV="1">
            <a:off x="101600" y="4335259"/>
            <a:ext cx="6286499" cy="102"/>
          </a:xfrm>
          <a:prstGeom prst="line">
            <a:avLst/>
          </a:prstGeom>
          <a:ln w="50800">
            <a:solidFill>
              <a:srgbClr val="FFFFFF"/>
            </a:solidFill>
            <a:miter lim="400000"/>
          </a:ln>
        </p:spPr>
        <p:txBody>
          <a:bodyPr lIns="25400" tIns="25400" rIns="25400" bIns="25400" anchor="ctr"/>
          <a:lstStyle/>
          <a:p>
            <a:pPr defTabSz="228600">
              <a:spcBef>
                <a:spcPts val="0"/>
              </a:spcBef>
              <a:defRPr sz="1200">
                <a:solidFill>
                  <a:srgbClr val="000000"/>
                </a:solidFill>
                <a:latin typeface="Helvetica"/>
                <a:ea typeface="Helvetica"/>
                <a:cs typeface="Helvetica"/>
                <a:sym typeface="Helvetica"/>
              </a:defRPr>
            </a:pPr>
            <a:endParaRPr sz="600"/>
          </a:p>
        </p:txBody>
      </p:sp>
      <p:sp>
        <p:nvSpPr>
          <p:cNvPr id="52" name="Shape 52"/>
          <p:cNvSpPr>
            <a:spLocks noGrp="1"/>
          </p:cNvSpPr>
          <p:nvPr>
            <p:ph type="pic" idx="13"/>
          </p:nvPr>
        </p:nvSpPr>
        <p:spPr>
          <a:xfrm>
            <a:off x="7052435" y="0"/>
            <a:ext cx="5143501" cy="6858001"/>
          </a:xfrm>
          <a:prstGeom prst="rect">
            <a:avLst/>
          </a:prstGeom>
        </p:spPr>
        <p:txBody>
          <a:bodyPr lIns="91439" tIns="45719" rIns="91439" bIns="45719">
            <a:noAutofit/>
          </a:bodyPr>
          <a:lstStyle/>
          <a:p>
            <a:endParaRPr/>
          </a:p>
        </p:txBody>
      </p:sp>
      <p:sp>
        <p:nvSpPr>
          <p:cNvPr id="53" name="Shape 53"/>
          <p:cNvSpPr>
            <a:spLocks noGrp="1"/>
          </p:cNvSpPr>
          <p:nvPr>
            <p:ph type="title"/>
          </p:nvPr>
        </p:nvSpPr>
        <p:spPr>
          <a:xfrm>
            <a:off x="228599" y="669712"/>
            <a:ext cx="6286501" cy="1905001"/>
          </a:xfrm>
          <a:prstGeom prst="rect">
            <a:avLst/>
          </a:prstGeom>
        </p:spPr>
        <p:txBody>
          <a:bodyPr/>
          <a:lstStyle>
            <a:lvl1pPr>
              <a:spcBef>
                <a:spcPts val="0"/>
              </a:spcBef>
              <a:defRPr sz="15150"/>
            </a:lvl1pPr>
          </a:lstStyle>
          <a:p>
            <a:r>
              <a:t>Title Text</a:t>
            </a:r>
          </a:p>
        </p:txBody>
      </p:sp>
      <p:sp>
        <p:nvSpPr>
          <p:cNvPr id="54" name="Shape 54"/>
          <p:cNvSpPr>
            <a:spLocks noGrp="1"/>
          </p:cNvSpPr>
          <p:nvPr>
            <p:ph type="body" sz="quarter" idx="1"/>
          </p:nvPr>
        </p:nvSpPr>
        <p:spPr>
          <a:xfrm>
            <a:off x="228599" y="4470307"/>
            <a:ext cx="6286501" cy="1270001"/>
          </a:xfrm>
          <a:prstGeom prst="rect">
            <a:avLst/>
          </a:prstGeom>
        </p:spPr>
        <p:txBody>
          <a:bodyPr anchor="b"/>
          <a:lstStyle>
            <a:lvl1pPr marL="0" indent="0">
              <a:lnSpc>
                <a:spcPct val="80000"/>
              </a:lnSpc>
              <a:spcBef>
                <a:spcPts val="1600"/>
              </a:spcBef>
              <a:buClrTx/>
              <a:buSzTx/>
              <a:buFontTx/>
              <a:buNone/>
              <a:defRPr sz="3850" cap="all">
                <a:solidFill>
                  <a:srgbClr val="FFFFFF"/>
                </a:solidFill>
                <a:latin typeface="DIN Alternate"/>
                <a:ea typeface="DIN Alternate"/>
                <a:cs typeface="DIN Alternate"/>
                <a:sym typeface="DIN Alternate"/>
              </a:defRPr>
            </a:lvl1pPr>
            <a:lvl2pPr marL="0" indent="114300">
              <a:lnSpc>
                <a:spcPct val="80000"/>
              </a:lnSpc>
              <a:spcBef>
                <a:spcPts val="1600"/>
              </a:spcBef>
              <a:buClrTx/>
              <a:buSzTx/>
              <a:buFontTx/>
              <a:buNone/>
              <a:defRPr sz="3850" cap="all">
                <a:solidFill>
                  <a:srgbClr val="FFFFFF"/>
                </a:solidFill>
                <a:latin typeface="DIN Alternate"/>
                <a:ea typeface="DIN Alternate"/>
                <a:cs typeface="DIN Alternate"/>
                <a:sym typeface="DIN Alternate"/>
              </a:defRPr>
            </a:lvl2pPr>
            <a:lvl3pPr marL="0" indent="228600">
              <a:lnSpc>
                <a:spcPct val="80000"/>
              </a:lnSpc>
              <a:spcBef>
                <a:spcPts val="1600"/>
              </a:spcBef>
              <a:buClrTx/>
              <a:buSzTx/>
              <a:buFontTx/>
              <a:buNone/>
              <a:defRPr sz="3850" cap="all">
                <a:solidFill>
                  <a:srgbClr val="FFFFFF"/>
                </a:solidFill>
                <a:latin typeface="DIN Alternate"/>
                <a:ea typeface="DIN Alternate"/>
                <a:cs typeface="DIN Alternate"/>
                <a:sym typeface="DIN Alternate"/>
              </a:defRPr>
            </a:lvl3pPr>
            <a:lvl4pPr marL="0" indent="342900">
              <a:lnSpc>
                <a:spcPct val="80000"/>
              </a:lnSpc>
              <a:spcBef>
                <a:spcPts val="1600"/>
              </a:spcBef>
              <a:buClrTx/>
              <a:buSzTx/>
              <a:buFontTx/>
              <a:buNone/>
              <a:defRPr sz="3850" cap="all">
                <a:solidFill>
                  <a:srgbClr val="FFFFFF"/>
                </a:solidFill>
                <a:latin typeface="DIN Alternate"/>
                <a:ea typeface="DIN Alternate"/>
                <a:cs typeface="DIN Alternate"/>
                <a:sym typeface="DIN Alternate"/>
              </a:defRPr>
            </a:lvl4pPr>
            <a:lvl5pPr marL="0" indent="457200">
              <a:lnSpc>
                <a:spcPct val="80000"/>
              </a:lnSpc>
              <a:spcBef>
                <a:spcPts val="1600"/>
              </a:spcBef>
              <a:buClrTx/>
              <a:buSzTx/>
              <a:buFontTx/>
              <a:buNone/>
              <a:defRPr sz="3850" cap="all">
                <a:solidFill>
                  <a:srgbClr val="FFFFFF"/>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55" name="Shape 55"/>
          <p:cNvSpPr>
            <a:spLocks noGrp="1"/>
          </p:cNvSpPr>
          <p:nvPr>
            <p:ph type="sldNum" sz="quarter" idx="2"/>
          </p:nvPr>
        </p:nvSpPr>
        <p:spPr>
          <a:xfrm>
            <a:off x="11433095" y="304800"/>
            <a:ext cx="375103" cy="329706"/>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11488588"/>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5_Title - Top">
    <p:spTree>
      <p:nvGrpSpPr>
        <p:cNvPr id="1" name=""/>
        <p:cNvGrpSpPr/>
        <p:nvPr/>
      </p:nvGrpSpPr>
      <p:grpSpPr>
        <a:xfrm>
          <a:off x="0" y="0"/>
          <a:ext cx="0" cy="0"/>
          <a:chOff x="0" y="0"/>
          <a:chExt cx="0" cy="0"/>
        </a:xfrm>
      </p:grpSpPr>
      <p:sp>
        <p:nvSpPr>
          <p:cNvPr id="62" name="Shape 62"/>
          <p:cNvSpPr>
            <a:spLocks noGrp="1"/>
          </p:cNvSpPr>
          <p:nvPr>
            <p:ph type="body" sz="quarter" idx="13"/>
          </p:nvPr>
        </p:nvSpPr>
        <p:spPr>
          <a:xfrm>
            <a:off x="381000" y="305294"/>
            <a:ext cx="10477500" cy="329706"/>
          </a:xfrm>
          <a:prstGeom prst="rect">
            <a:avLst/>
          </a:prstGeom>
        </p:spPr>
        <p:txBody>
          <a:bodyPr anchor="b">
            <a:spAutoFit/>
          </a:bodyPr>
          <a:lstStyle>
            <a:lvl1pPr marL="0" indent="0" defTabSz="323850">
              <a:lnSpc>
                <a:spcPct val="80000"/>
              </a:lnSpc>
              <a:spcBef>
                <a:spcPts val="0"/>
              </a:spcBef>
              <a:buClrTx/>
              <a:buSzTx/>
              <a:buFontTx/>
              <a:buNone/>
              <a:defRPr sz="1800" cap="all" spc="90">
                <a:latin typeface="DIN Alternate"/>
                <a:ea typeface="DIN Alternate"/>
                <a:cs typeface="DIN Alternate"/>
                <a:sym typeface="DIN Alternate"/>
              </a:defRPr>
            </a:lvl1pPr>
          </a:lstStyle>
          <a:p>
            <a:r>
              <a:t>Sila Nanotechnologies - Onsite Visit December 2017</a:t>
            </a:r>
          </a:p>
        </p:txBody>
      </p:sp>
      <p:sp>
        <p:nvSpPr>
          <p:cNvPr id="63" name="Shape 63"/>
          <p:cNvSpPr>
            <a:spLocks noGrp="1"/>
          </p:cNvSpPr>
          <p:nvPr>
            <p:ph type="title"/>
          </p:nvPr>
        </p:nvSpPr>
        <p:spPr>
          <a:prstGeom prst="rect">
            <a:avLst/>
          </a:prstGeom>
        </p:spPr>
        <p:txBody>
          <a:bodyPr/>
          <a:lstStyle/>
          <a:p>
            <a:r>
              <a:t>Title Text</a:t>
            </a:r>
          </a:p>
        </p:txBody>
      </p:sp>
      <p:sp>
        <p:nvSpPr>
          <p:cNvPr id="64" name="Shape 6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98002396"/>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3_Title &amp; Bullets">
    <p:bg>
      <p:bgPr>
        <a:solidFill>
          <a:srgbClr val="222222"/>
        </a:solidFill>
        <a:effectLst/>
      </p:bgPr>
    </p:bg>
    <p:spTree>
      <p:nvGrpSpPr>
        <p:cNvPr id="1" name=""/>
        <p:cNvGrpSpPr/>
        <p:nvPr/>
      </p:nvGrpSpPr>
      <p:grpSpPr>
        <a:xfrm>
          <a:off x="0" y="0"/>
          <a:ext cx="0" cy="0"/>
          <a:chOff x="0" y="0"/>
          <a:chExt cx="0" cy="0"/>
        </a:xfrm>
      </p:grpSpPr>
      <p:sp>
        <p:nvSpPr>
          <p:cNvPr id="71" name="Shape 71"/>
          <p:cNvSpPr/>
          <p:nvPr/>
        </p:nvSpPr>
        <p:spPr>
          <a:xfrm flipV="1">
            <a:off x="381000" y="698316"/>
            <a:ext cx="11430000" cy="185"/>
          </a:xfrm>
          <a:prstGeom prst="line">
            <a:avLst/>
          </a:prstGeom>
          <a:ln w="25400">
            <a:solidFill>
              <a:srgbClr val="FFFFFF"/>
            </a:solidFill>
            <a:miter lim="400000"/>
          </a:ln>
        </p:spPr>
        <p:txBody>
          <a:bodyPr lIns="25400" tIns="25400" rIns="25400" bIns="25400" anchor="ctr"/>
          <a:lstStyle/>
          <a:p>
            <a:pPr defTabSz="228600">
              <a:spcBef>
                <a:spcPts val="0"/>
              </a:spcBef>
              <a:defRPr sz="1200">
                <a:solidFill>
                  <a:srgbClr val="000000"/>
                </a:solidFill>
                <a:latin typeface="Helvetica"/>
                <a:ea typeface="Helvetica"/>
                <a:cs typeface="Helvetica"/>
                <a:sym typeface="Helvetica"/>
              </a:defRPr>
            </a:pPr>
            <a:endParaRPr sz="600"/>
          </a:p>
        </p:txBody>
      </p:sp>
      <p:sp>
        <p:nvSpPr>
          <p:cNvPr id="72" name="Shape 72"/>
          <p:cNvSpPr>
            <a:spLocks noGrp="1"/>
          </p:cNvSpPr>
          <p:nvPr>
            <p:ph type="body" sz="quarter" idx="13"/>
          </p:nvPr>
        </p:nvSpPr>
        <p:spPr>
          <a:xfrm>
            <a:off x="381000" y="305294"/>
            <a:ext cx="10477500" cy="329706"/>
          </a:xfrm>
          <a:prstGeom prst="rect">
            <a:avLst/>
          </a:prstGeom>
        </p:spPr>
        <p:txBody>
          <a:bodyPr anchor="b">
            <a:spAutoFit/>
          </a:bodyPr>
          <a:lstStyle>
            <a:lvl1pPr marL="0" indent="0" defTabSz="323850">
              <a:lnSpc>
                <a:spcPct val="80000"/>
              </a:lnSpc>
              <a:spcBef>
                <a:spcPts val="0"/>
              </a:spcBef>
              <a:buClrTx/>
              <a:buSzTx/>
              <a:buFontTx/>
              <a:buNone/>
              <a:defRPr sz="1800" cap="all" spc="90">
                <a:solidFill>
                  <a:srgbClr val="FFFFFF"/>
                </a:solidFill>
                <a:latin typeface="DIN Alternate"/>
                <a:ea typeface="DIN Alternate"/>
                <a:cs typeface="DIN Alternate"/>
                <a:sym typeface="DIN Alternate"/>
              </a:defRPr>
            </a:lvl1pPr>
          </a:lstStyle>
          <a:p>
            <a:r>
              <a:t> Carnegie Institution for Science - August 2018</a:t>
            </a:r>
          </a:p>
        </p:txBody>
      </p:sp>
      <p:sp>
        <p:nvSpPr>
          <p:cNvPr id="73" name="Shape 73"/>
          <p:cNvSpPr>
            <a:spLocks noGrp="1"/>
          </p:cNvSpPr>
          <p:nvPr>
            <p:ph type="title"/>
          </p:nvPr>
        </p:nvSpPr>
        <p:spPr>
          <a:xfrm>
            <a:off x="381000" y="761817"/>
            <a:ext cx="11430000" cy="508001"/>
          </a:xfrm>
          <a:prstGeom prst="rect">
            <a:avLst/>
          </a:prstGeom>
        </p:spPr>
        <p:txBody>
          <a:bodyPr/>
          <a:lstStyle/>
          <a:p>
            <a:r>
              <a:t>Title Text</a:t>
            </a:r>
          </a:p>
        </p:txBody>
      </p:sp>
      <p:sp>
        <p:nvSpPr>
          <p:cNvPr id="74" name="Shape 74"/>
          <p:cNvSpPr>
            <a:spLocks noGrp="1"/>
          </p:cNvSpPr>
          <p:nvPr>
            <p:ph type="body" idx="1"/>
          </p:nvPr>
        </p:nvSpPr>
        <p:spPr>
          <a:xfrm>
            <a:off x="381000" y="1943100"/>
            <a:ext cx="11430000" cy="4292600"/>
          </a:xfrm>
          <a:prstGeom prst="rect">
            <a:avLst/>
          </a:prstGeom>
        </p:spPr>
        <p:txBody>
          <a:bodyPr/>
          <a:lstStyle>
            <a:lvl1pPr>
              <a:buClr>
                <a:schemeClr val="accent1"/>
              </a:buClr>
              <a:buChar char="▸"/>
              <a:defRPr>
                <a:solidFill>
                  <a:srgbClr val="FFFFFF"/>
                </a:solidFill>
              </a:defRPr>
            </a:lvl1pPr>
            <a:lvl2pPr>
              <a:buClr>
                <a:schemeClr val="accent1"/>
              </a:buClr>
              <a:buChar char="▸"/>
              <a:defRPr>
                <a:solidFill>
                  <a:srgbClr val="FFFFFF"/>
                </a:solidFill>
              </a:defRPr>
            </a:lvl2pPr>
            <a:lvl3pPr>
              <a:buClr>
                <a:schemeClr val="accent1"/>
              </a:buClr>
              <a:buChar char="▸"/>
              <a:defRPr>
                <a:solidFill>
                  <a:srgbClr val="FFFFFF"/>
                </a:solidFill>
              </a:defRPr>
            </a:lvl3pPr>
            <a:lvl4pPr>
              <a:buClr>
                <a:schemeClr val="accent1"/>
              </a:buClr>
              <a:buChar char="▸"/>
              <a:defRPr>
                <a:solidFill>
                  <a:srgbClr val="FFFFFF"/>
                </a:solidFill>
              </a:defRPr>
            </a:lvl4pPr>
            <a:lvl5pPr>
              <a:buClr>
                <a:schemeClr val="accent1"/>
              </a:buClr>
              <a:buChar cha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hape 75"/>
          <p:cNvSpPr>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337096428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mp; Bullets Alt">
    <p:spTree>
      <p:nvGrpSpPr>
        <p:cNvPr id="1" name=""/>
        <p:cNvGrpSpPr/>
        <p:nvPr/>
      </p:nvGrpSpPr>
      <p:grpSpPr>
        <a:xfrm>
          <a:off x="0" y="0"/>
          <a:ext cx="0" cy="0"/>
          <a:chOff x="0" y="0"/>
          <a:chExt cx="0" cy="0"/>
        </a:xfrm>
      </p:grpSpPr>
      <p:sp>
        <p:nvSpPr>
          <p:cNvPr id="82" name="Shape 82"/>
          <p:cNvSpPr>
            <a:spLocks noGrp="1"/>
          </p:cNvSpPr>
          <p:nvPr>
            <p:ph type="body" sz="quarter" idx="13"/>
          </p:nvPr>
        </p:nvSpPr>
        <p:spPr>
          <a:xfrm>
            <a:off x="381000" y="305294"/>
            <a:ext cx="10477500" cy="329706"/>
          </a:xfrm>
          <a:prstGeom prst="rect">
            <a:avLst/>
          </a:prstGeom>
        </p:spPr>
        <p:txBody>
          <a:bodyPr anchor="b">
            <a:spAutoFit/>
          </a:bodyPr>
          <a:lstStyle>
            <a:lvl1pPr marL="0" indent="0" defTabSz="323850">
              <a:lnSpc>
                <a:spcPct val="80000"/>
              </a:lnSpc>
              <a:spcBef>
                <a:spcPts val="0"/>
              </a:spcBef>
              <a:buClrTx/>
              <a:buSzTx/>
              <a:buFontTx/>
              <a:buNone/>
              <a:defRPr sz="1800" cap="all" spc="90">
                <a:latin typeface="DIN Alternate"/>
                <a:ea typeface="DIN Alternate"/>
                <a:cs typeface="DIN Alternate"/>
                <a:sym typeface="DIN Alternate"/>
              </a:defRPr>
            </a:lvl1pPr>
          </a:lstStyle>
          <a:p>
            <a:r>
              <a:t>Text</a:t>
            </a:r>
          </a:p>
        </p:txBody>
      </p:sp>
      <p:sp>
        <p:nvSpPr>
          <p:cNvPr id="83" name="Shape 83"/>
          <p:cNvSpPr>
            <a:spLocks noGrp="1"/>
          </p:cNvSpPr>
          <p:nvPr>
            <p:ph type="title"/>
          </p:nvPr>
        </p:nvSpPr>
        <p:spPr>
          <a:prstGeom prst="rect">
            <a:avLst/>
          </a:prstGeom>
        </p:spPr>
        <p:txBody>
          <a:bodyPr/>
          <a:lstStyle/>
          <a:p>
            <a:r>
              <a:t>Title Text</a:t>
            </a:r>
          </a:p>
        </p:txBody>
      </p:sp>
      <p:sp>
        <p:nvSpPr>
          <p:cNvPr id="84" name="Shape 84"/>
          <p:cNvSpPr>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85" name="Shape 8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33291922"/>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flipV="1">
            <a:off x="381000" y="698316"/>
            <a:ext cx="11430000" cy="185"/>
          </a:xfrm>
          <a:prstGeom prst="line">
            <a:avLst/>
          </a:prstGeom>
          <a:ln w="25400">
            <a:solidFill>
              <a:srgbClr val="A6AAA9"/>
            </a:solidFill>
            <a:miter lim="400000"/>
          </a:ln>
        </p:spPr>
        <p:txBody>
          <a:bodyPr lIns="25400" tIns="25400" rIns="25400" bIns="25400" anchor="ctr"/>
          <a:lstStyle/>
          <a:p>
            <a:pPr defTabSz="228600">
              <a:spcBef>
                <a:spcPts val="0"/>
              </a:spcBef>
              <a:defRPr sz="1200">
                <a:solidFill>
                  <a:srgbClr val="000000"/>
                </a:solidFill>
                <a:latin typeface="Helvetica"/>
                <a:ea typeface="Helvetica"/>
                <a:cs typeface="Helvetica"/>
                <a:sym typeface="Helvetica"/>
              </a:defRPr>
            </a:pPr>
            <a:endParaRPr sz="600"/>
          </a:p>
        </p:txBody>
      </p:sp>
      <p:sp>
        <p:nvSpPr>
          <p:cNvPr id="3" name="Shape 3"/>
          <p:cNvSpPr>
            <a:spLocks noGrp="1"/>
          </p:cNvSpPr>
          <p:nvPr>
            <p:ph type="title"/>
          </p:nvPr>
        </p:nvSpPr>
        <p:spPr>
          <a:xfrm>
            <a:off x="381000" y="1079500"/>
            <a:ext cx="11430000" cy="508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r>
              <a:t>Title Text</a:t>
            </a:r>
          </a:p>
        </p:txBody>
      </p:sp>
      <p:sp>
        <p:nvSpPr>
          <p:cNvPr id="4" name="Shape 4"/>
          <p:cNvSpPr>
            <a:spLocks noGrp="1"/>
          </p:cNvSpPr>
          <p:nvPr>
            <p:ph type="body" idx="1"/>
          </p:nvPr>
        </p:nvSpPr>
        <p:spPr>
          <a:xfrm>
            <a:off x="381000" y="1930400"/>
            <a:ext cx="11430000" cy="42926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5" name="Shape 5"/>
          <p:cNvSpPr>
            <a:spLocks noGrp="1"/>
          </p:cNvSpPr>
          <p:nvPr>
            <p:ph type="sldNum" sz="quarter" idx="2"/>
          </p:nvPr>
        </p:nvSpPr>
        <p:spPr>
          <a:xfrm>
            <a:off x="11431321" y="304800"/>
            <a:ext cx="375103" cy="329706"/>
          </a:xfrm>
          <a:prstGeom prst="rect">
            <a:avLst/>
          </a:prstGeom>
          <a:ln w="12700">
            <a:miter lim="400000"/>
          </a:ln>
        </p:spPr>
        <p:txBody>
          <a:bodyPr wrap="none" lIns="50800" tIns="50800" rIns="50800" bIns="50800">
            <a:spAutoFit/>
          </a:bodyPr>
          <a:lstStyle>
            <a:lvl1pPr algn="r">
              <a:lnSpc>
                <a:spcPct val="80000"/>
              </a:lnSpc>
              <a:spcBef>
                <a:spcPts val="0"/>
              </a:spcBef>
              <a:defRPr sz="1800">
                <a:latin typeface="DIN Alternate"/>
                <a:ea typeface="DIN Alternate"/>
                <a:cs typeface="DIN Alternate"/>
                <a:sym typeface="DIN Alternate"/>
              </a:defRPr>
            </a:lvl1pPr>
          </a:lstStyle>
          <a:p>
            <a:fld id="{86CB4B4D-7CA3-9044-876B-883B54F8677D}" type="slidenum">
              <a:t>‹#›</a:t>
            </a:fld>
            <a:endParaRPr/>
          </a:p>
        </p:txBody>
      </p:sp>
    </p:spTree>
    <p:extLst>
      <p:ext uri="{BB962C8B-B14F-4D97-AF65-F5344CB8AC3E}">
        <p14:creationId xmlns:p14="http://schemas.microsoft.com/office/powerpoint/2010/main" val="1411928262"/>
      </p:ext>
    </p:extLst>
  </p:cSld>
  <p:clrMap bg1="dk1" tx1="lt1" bg2="dk2" tx2="lt2" accent1="accent1" accent2="accent2" accent3="accent3" accent4="accent4" accent5="accent5" accent6="accent6" hlink="hlink" folHlink="folHlink"/>
  <p:sldLayoutIdLst>
    <p:sldLayoutId id="2147483673" r:id="rId1"/>
    <p:sldLayoutId id="2147483746"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760" r:id="rId17"/>
    <p:sldLayoutId id="2147483688" r:id="rId18"/>
    <p:sldLayoutId id="2147483689" r:id="rId19"/>
    <p:sldLayoutId id="2147483690" r:id="rId20"/>
    <p:sldLayoutId id="2147483691" r:id="rId21"/>
    <p:sldLayoutId id="2147483719" r:id="rId22"/>
    <p:sldLayoutId id="2147483720" r:id="rId23"/>
    <p:sldLayoutId id="2147483692" r:id="rId24"/>
    <p:sldLayoutId id="2147483693" r:id="rId25"/>
    <p:sldLayoutId id="2147483694" r:id="rId26"/>
    <p:sldLayoutId id="2147483695" r:id="rId27"/>
    <p:sldLayoutId id="2147483696" r:id="rId28"/>
    <p:sldLayoutId id="2147483697" r:id="rId29"/>
    <p:sldLayoutId id="2147483698" r:id="rId30"/>
    <p:sldLayoutId id="2147483699" r:id="rId31"/>
  </p:sldLayoutIdLst>
  <p:transition spd="med"/>
  <p:txStyles>
    <p:titleStyle>
      <a:lvl1pPr marL="0" marR="0" indent="0" algn="l" defTabSz="412750" rtl="0" latinLnBrk="0">
        <a:lnSpc>
          <a:spcPct val="80000"/>
        </a:lnSpc>
        <a:spcBef>
          <a:spcPts val="1950"/>
        </a:spcBef>
        <a:spcAft>
          <a:spcPts val="0"/>
        </a:spcAft>
        <a:buClrTx/>
        <a:buSzTx/>
        <a:buFontTx/>
        <a:buNone/>
        <a:tabLst/>
        <a:defRPr sz="4350" b="0" i="0" u="none" strike="noStrike" cap="all" spc="0" baseline="0">
          <a:ln>
            <a:noFill/>
          </a:ln>
          <a:solidFill>
            <a:schemeClr val="accent1"/>
          </a:solidFill>
          <a:uFillTx/>
          <a:latin typeface="+mn-lt"/>
          <a:ea typeface="+mn-ea"/>
          <a:cs typeface="+mn-cs"/>
          <a:sym typeface="DIN Condensed"/>
        </a:defRPr>
      </a:lvl1pPr>
      <a:lvl2pPr marL="0" marR="0" indent="114300" algn="l" defTabSz="412750" rtl="0" latinLnBrk="0">
        <a:lnSpc>
          <a:spcPct val="80000"/>
        </a:lnSpc>
        <a:spcBef>
          <a:spcPts val="1950"/>
        </a:spcBef>
        <a:spcAft>
          <a:spcPts val="0"/>
        </a:spcAft>
        <a:buClrTx/>
        <a:buSzTx/>
        <a:buFontTx/>
        <a:buNone/>
        <a:tabLst/>
        <a:defRPr sz="4350" b="0" i="0" u="none" strike="noStrike" cap="all" spc="0" baseline="0">
          <a:ln>
            <a:noFill/>
          </a:ln>
          <a:solidFill>
            <a:schemeClr val="accent1"/>
          </a:solidFill>
          <a:uFillTx/>
          <a:latin typeface="+mn-lt"/>
          <a:ea typeface="+mn-ea"/>
          <a:cs typeface="+mn-cs"/>
          <a:sym typeface="DIN Condensed"/>
        </a:defRPr>
      </a:lvl2pPr>
      <a:lvl3pPr marL="0" marR="0" indent="228600" algn="l" defTabSz="412750" rtl="0" latinLnBrk="0">
        <a:lnSpc>
          <a:spcPct val="80000"/>
        </a:lnSpc>
        <a:spcBef>
          <a:spcPts val="1950"/>
        </a:spcBef>
        <a:spcAft>
          <a:spcPts val="0"/>
        </a:spcAft>
        <a:buClrTx/>
        <a:buSzTx/>
        <a:buFontTx/>
        <a:buNone/>
        <a:tabLst/>
        <a:defRPr sz="4350" b="0" i="0" u="none" strike="noStrike" cap="all" spc="0" baseline="0">
          <a:ln>
            <a:noFill/>
          </a:ln>
          <a:solidFill>
            <a:schemeClr val="accent1"/>
          </a:solidFill>
          <a:uFillTx/>
          <a:latin typeface="+mn-lt"/>
          <a:ea typeface="+mn-ea"/>
          <a:cs typeface="+mn-cs"/>
          <a:sym typeface="DIN Condensed"/>
        </a:defRPr>
      </a:lvl3pPr>
      <a:lvl4pPr marL="0" marR="0" indent="342900" algn="l" defTabSz="412750" rtl="0" latinLnBrk="0">
        <a:lnSpc>
          <a:spcPct val="80000"/>
        </a:lnSpc>
        <a:spcBef>
          <a:spcPts val="1950"/>
        </a:spcBef>
        <a:spcAft>
          <a:spcPts val="0"/>
        </a:spcAft>
        <a:buClrTx/>
        <a:buSzTx/>
        <a:buFontTx/>
        <a:buNone/>
        <a:tabLst/>
        <a:defRPr sz="4350" b="0" i="0" u="none" strike="noStrike" cap="all" spc="0" baseline="0">
          <a:ln>
            <a:noFill/>
          </a:ln>
          <a:solidFill>
            <a:schemeClr val="accent1"/>
          </a:solidFill>
          <a:uFillTx/>
          <a:latin typeface="+mn-lt"/>
          <a:ea typeface="+mn-ea"/>
          <a:cs typeface="+mn-cs"/>
          <a:sym typeface="DIN Condensed"/>
        </a:defRPr>
      </a:lvl4pPr>
      <a:lvl5pPr marL="0" marR="0" indent="457200" algn="l" defTabSz="412750" rtl="0" latinLnBrk="0">
        <a:lnSpc>
          <a:spcPct val="80000"/>
        </a:lnSpc>
        <a:spcBef>
          <a:spcPts val="1950"/>
        </a:spcBef>
        <a:spcAft>
          <a:spcPts val="0"/>
        </a:spcAft>
        <a:buClrTx/>
        <a:buSzTx/>
        <a:buFontTx/>
        <a:buNone/>
        <a:tabLst/>
        <a:defRPr sz="4350" b="0" i="0" u="none" strike="noStrike" cap="all" spc="0" baseline="0">
          <a:ln>
            <a:noFill/>
          </a:ln>
          <a:solidFill>
            <a:schemeClr val="accent1"/>
          </a:solidFill>
          <a:uFillTx/>
          <a:latin typeface="+mn-lt"/>
          <a:ea typeface="+mn-ea"/>
          <a:cs typeface="+mn-cs"/>
          <a:sym typeface="DIN Condensed"/>
        </a:defRPr>
      </a:lvl5pPr>
      <a:lvl6pPr marL="0" marR="0" indent="571500" algn="l" defTabSz="412750" rtl="0" latinLnBrk="0">
        <a:lnSpc>
          <a:spcPct val="80000"/>
        </a:lnSpc>
        <a:spcBef>
          <a:spcPts val="1950"/>
        </a:spcBef>
        <a:spcAft>
          <a:spcPts val="0"/>
        </a:spcAft>
        <a:buClrTx/>
        <a:buSzTx/>
        <a:buFontTx/>
        <a:buNone/>
        <a:tabLst/>
        <a:defRPr sz="4350" b="0" i="0" u="none" strike="noStrike" cap="all" spc="0" baseline="0">
          <a:ln>
            <a:noFill/>
          </a:ln>
          <a:solidFill>
            <a:schemeClr val="accent1"/>
          </a:solidFill>
          <a:uFillTx/>
          <a:latin typeface="+mn-lt"/>
          <a:ea typeface="+mn-ea"/>
          <a:cs typeface="+mn-cs"/>
          <a:sym typeface="DIN Condensed"/>
        </a:defRPr>
      </a:lvl6pPr>
      <a:lvl7pPr marL="0" marR="0" indent="685800" algn="l" defTabSz="412750" rtl="0" latinLnBrk="0">
        <a:lnSpc>
          <a:spcPct val="80000"/>
        </a:lnSpc>
        <a:spcBef>
          <a:spcPts val="1950"/>
        </a:spcBef>
        <a:spcAft>
          <a:spcPts val="0"/>
        </a:spcAft>
        <a:buClrTx/>
        <a:buSzTx/>
        <a:buFontTx/>
        <a:buNone/>
        <a:tabLst/>
        <a:defRPr sz="4350" b="0" i="0" u="none" strike="noStrike" cap="all" spc="0" baseline="0">
          <a:ln>
            <a:noFill/>
          </a:ln>
          <a:solidFill>
            <a:schemeClr val="accent1"/>
          </a:solidFill>
          <a:uFillTx/>
          <a:latin typeface="+mn-lt"/>
          <a:ea typeface="+mn-ea"/>
          <a:cs typeface="+mn-cs"/>
          <a:sym typeface="DIN Condensed"/>
        </a:defRPr>
      </a:lvl7pPr>
      <a:lvl8pPr marL="0" marR="0" indent="800100" algn="l" defTabSz="412750" rtl="0" latinLnBrk="0">
        <a:lnSpc>
          <a:spcPct val="80000"/>
        </a:lnSpc>
        <a:spcBef>
          <a:spcPts val="1950"/>
        </a:spcBef>
        <a:spcAft>
          <a:spcPts val="0"/>
        </a:spcAft>
        <a:buClrTx/>
        <a:buSzTx/>
        <a:buFontTx/>
        <a:buNone/>
        <a:tabLst/>
        <a:defRPr sz="4350" b="0" i="0" u="none" strike="noStrike" cap="all" spc="0" baseline="0">
          <a:ln>
            <a:noFill/>
          </a:ln>
          <a:solidFill>
            <a:schemeClr val="accent1"/>
          </a:solidFill>
          <a:uFillTx/>
          <a:latin typeface="+mn-lt"/>
          <a:ea typeface="+mn-ea"/>
          <a:cs typeface="+mn-cs"/>
          <a:sym typeface="DIN Condensed"/>
        </a:defRPr>
      </a:lvl8pPr>
      <a:lvl9pPr marL="0" marR="0" indent="914400" algn="l" defTabSz="412750" rtl="0" latinLnBrk="0">
        <a:lnSpc>
          <a:spcPct val="80000"/>
        </a:lnSpc>
        <a:spcBef>
          <a:spcPts val="1950"/>
        </a:spcBef>
        <a:spcAft>
          <a:spcPts val="0"/>
        </a:spcAft>
        <a:buClrTx/>
        <a:buSzTx/>
        <a:buFontTx/>
        <a:buNone/>
        <a:tabLst/>
        <a:defRPr sz="4350" b="0" i="0" u="none" strike="noStrike" cap="all" spc="0" baseline="0">
          <a:ln>
            <a:noFill/>
          </a:ln>
          <a:solidFill>
            <a:schemeClr val="accent1"/>
          </a:solidFill>
          <a:uFillTx/>
          <a:latin typeface="+mn-lt"/>
          <a:ea typeface="+mn-ea"/>
          <a:cs typeface="+mn-cs"/>
          <a:sym typeface="DIN Condensed"/>
        </a:defRPr>
      </a:lvl9pPr>
    </p:titleStyle>
    <p:bodyStyle>
      <a:lvl1pPr marL="317500" marR="0" indent="-317500" algn="l" defTabSz="412750" latinLnBrk="0">
        <a:lnSpc>
          <a:spcPct val="100000"/>
        </a:lnSpc>
        <a:spcBef>
          <a:spcPts val="1950"/>
        </a:spcBef>
        <a:spcAft>
          <a:spcPts val="0"/>
        </a:spcAft>
        <a:buClr>
          <a:schemeClr val="accent1">
            <a:satOff val="-4060"/>
          </a:schemeClr>
        </a:buClr>
        <a:buSzPct val="104999"/>
        <a:buFont typeface="Avenir Next"/>
        <a:buChar char="‣"/>
        <a:tabLst/>
        <a:defRPr sz="2400" b="0" i="0" u="none" strike="noStrike" cap="none" spc="0" baseline="0">
          <a:ln>
            <a:noFill/>
          </a:ln>
          <a:solidFill>
            <a:srgbClr val="838787"/>
          </a:solidFill>
          <a:uFillTx/>
          <a:latin typeface="Avenir Next Medium"/>
          <a:ea typeface="Avenir Next Medium"/>
          <a:cs typeface="Avenir Next Medium"/>
          <a:sym typeface="Avenir Next Medium"/>
        </a:defRPr>
      </a:lvl1pPr>
      <a:lvl2pPr marL="635000" marR="0" indent="-317500" algn="l" defTabSz="412750" latinLnBrk="0">
        <a:lnSpc>
          <a:spcPct val="100000"/>
        </a:lnSpc>
        <a:spcBef>
          <a:spcPts val="1950"/>
        </a:spcBef>
        <a:spcAft>
          <a:spcPts val="0"/>
        </a:spcAft>
        <a:buClr>
          <a:schemeClr val="accent1">
            <a:satOff val="-4060"/>
          </a:schemeClr>
        </a:buClr>
        <a:buSzPct val="104999"/>
        <a:buFont typeface="Avenir Next"/>
        <a:buChar char="‣"/>
        <a:tabLst/>
        <a:defRPr sz="2400" b="0" i="0" u="none" strike="noStrike" cap="none" spc="0" baseline="0">
          <a:ln>
            <a:noFill/>
          </a:ln>
          <a:solidFill>
            <a:srgbClr val="838787"/>
          </a:solidFill>
          <a:uFillTx/>
          <a:latin typeface="Avenir Next Medium"/>
          <a:ea typeface="Avenir Next Medium"/>
          <a:cs typeface="Avenir Next Medium"/>
          <a:sym typeface="Avenir Next Medium"/>
        </a:defRPr>
      </a:lvl2pPr>
      <a:lvl3pPr marL="952500" marR="0" indent="-317500" algn="l" defTabSz="412750" latinLnBrk="0">
        <a:lnSpc>
          <a:spcPct val="100000"/>
        </a:lnSpc>
        <a:spcBef>
          <a:spcPts val="1950"/>
        </a:spcBef>
        <a:spcAft>
          <a:spcPts val="0"/>
        </a:spcAft>
        <a:buClr>
          <a:schemeClr val="accent1">
            <a:satOff val="-4060"/>
          </a:schemeClr>
        </a:buClr>
        <a:buSzPct val="104999"/>
        <a:buFont typeface="Avenir Next"/>
        <a:buChar char="‣"/>
        <a:tabLst/>
        <a:defRPr sz="2400" b="0" i="0" u="none" strike="noStrike" cap="none" spc="0" baseline="0">
          <a:ln>
            <a:noFill/>
          </a:ln>
          <a:solidFill>
            <a:srgbClr val="838787"/>
          </a:solidFill>
          <a:uFillTx/>
          <a:latin typeface="Avenir Next Medium"/>
          <a:ea typeface="Avenir Next Medium"/>
          <a:cs typeface="Avenir Next Medium"/>
          <a:sym typeface="Avenir Next Medium"/>
        </a:defRPr>
      </a:lvl3pPr>
      <a:lvl4pPr marL="1270000" marR="0" indent="-317500" algn="l" defTabSz="412750" latinLnBrk="0">
        <a:lnSpc>
          <a:spcPct val="100000"/>
        </a:lnSpc>
        <a:spcBef>
          <a:spcPts val="1950"/>
        </a:spcBef>
        <a:spcAft>
          <a:spcPts val="0"/>
        </a:spcAft>
        <a:buClr>
          <a:schemeClr val="accent1">
            <a:satOff val="-4060"/>
          </a:schemeClr>
        </a:buClr>
        <a:buSzPct val="104999"/>
        <a:buFont typeface="Avenir Next"/>
        <a:buChar char="‣"/>
        <a:tabLst/>
        <a:defRPr sz="2400" b="0" i="0" u="none" strike="noStrike" cap="none" spc="0" baseline="0">
          <a:ln>
            <a:noFill/>
          </a:ln>
          <a:solidFill>
            <a:srgbClr val="838787"/>
          </a:solidFill>
          <a:uFillTx/>
          <a:latin typeface="Avenir Next Medium"/>
          <a:ea typeface="Avenir Next Medium"/>
          <a:cs typeface="Avenir Next Medium"/>
          <a:sym typeface="Avenir Next Medium"/>
        </a:defRPr>
      </a:lvl4pPr>
      <a:lvl5pPr marL="1587500" marR="0" indent="-317500" algn="l" defTabSz="412750" latinLnBrk="0">
        <a:lnSpc>
          <a:spcPct val="100000"/>
        </a:lnSpc>
        <a:spcBef>
          <a:spcPts val="1950"/>
        </a:spcBef>
        <a:spcAft>
          <a:spcPts val="0"/>
        </a:spcAft>
        <a:buClr>
          <a:schemeClr val="accent1">
            <a:satOff val="-4060"/>
          </a:schemeClr>
        </a:buClr>
        <a:buSzPct val="104999"/>
        <a:buFont typeface="Avenir Next"/>
        <a:buChar char="‣"/>
        <a:tabLst/>
        <a:defRPr sz="2400" b="0" i="0" u="none" strike="noStrike" cap="none" spc="0" baseline="0">
          <a:ln>
            <a:noFill/>
          </a:ln>
          <a:solidFill>
            <a:srgbClr val="838787"/>
          </a:solidFill>
          <a:uFillTx/>
          <a:latin typeface="Avenir Next Medium"/>
          <a:ea typeface="Avenir Next Medium"/>
          <a:cs typeface="Avenir Next Medium"/>
          <a:sym typeface="Avenir Next Medium"/>
        </a:defRPr>
      </a:lvl5pPr>
      <a:lvl6pPr marL="1905000" marR="0" indent="-317500" algn="l" defTabSz="412750" latinLnBrk="0">
        <a:lnSpc>
          <a:spcPct val="100000"/>
        </a:lnSpc>
        <a:spcBef>
          <a:spcPts val="1950"/>
        </a:spcBef>
        <a:spcAft>
          <a:spcPts val="0"/>
        </a:spcAft>
        <a:buClr>
          <a:schemeClr val="accent1">
            <a:satOff val="-4060"/>
          </a:schemeClr>
        </a:buClr>
        <a:buSzPct val="104999"/>
        <a:buFont typeface="Avenir Next"/>
        <a:buChar char="‣"/>
        <a:tabLst/>
        <a:defRPr sz="2400" b="0" i="0" u="none" strike="noStrike" cap="none" spc="0" baseline="0">
          <a:ln>
            <a:noFill/>
          </a:ln>
          <a:solidFill>
            <a:srgbClr val="838787"/>
          </a:solidFill>
          <a:uFillTx/>
          <a:latin typeface="Avenir Next Medium"/>
          <a:ea typeface="Avenir Next Medium"/>
          <a:cs typeface="Avenir Next Medium"/>
          <a:sym typeface="Avenir Next Medium"/>
        </a:defRPr>
      </a:lvl6pPr>
      <a:lvl7pPr marL="2222500" marR="0" indent="-317500" algn="l" defTabSz="412750" latinLnBrk="0">
        <a:lnSpc>
          <a:spcPct val="100000"/>
        </a:lnSpc>
        <a:spcBef>
          <a:spcPts val="1950"/>
        </a:spcBef>
        <a:spcAft>
          <a:spcPts val="0"/>
        </a:spcAft>
        <a:buClr>
          <a:schemeClr val="accent1">
            <a:satOff val="-4060"/>
          </a:schemeClr>
        </a:buClr>
        <a:buSzPct val="104999"/>
        <a:buFont typeface="Avenir Next"/>
        <a:buChar char="‣"/>
        <a:tabLst/>
        <a:defRPr sz="2400" b="0" i="0" u="none" strike="noStrike" cap="none" spc="0" baseline="0">
          <a:ln>
            <a:noFill/>
          </a:ln>
          <a:solidFill>
            <a:srgbClr val="838787"/>
          </a:solidFill>
          <a:uFillTx/>
          <a:latin typeface="Avenir Next Medium"/>
          <a:ea typeface="Avenir Next Medium"/>
          <a:cs typeface="Avenir Next Medium"/>
          <a:sym typeface="Avenir Next Medium"/>
        </a:defRPr>
      </a:lvl7pPr>
      <a:lvl8pPr marL="2540000" marR="0" indent="-317500" algn="l" defTabSz="412750" latinLnBrk="0">
        <a:lnSpc>
          <a:spcPct val="100000"/>
        </a:lnSpc>
        <a:spcBef>
          <a:spcPts val="1950"/>
        </a:spcBef>
        <a:spcAft>
          <a:spcPts val="0"/>
        </a:spcAft>
        <a:buClr>
          <a:schemeClr val="accent1">
            <a:satOff val="-4060"/>
          </a:schemeClr>
        </a:buClr>
        <a:buSzPct val="104999"/>
        <a:buFont typeface="Avenir Next"/>
        <a:buChar char="‣"/>
        <a:tabLst/>
        <a:defRPr sz="2400" b="0" i="0" u="none" strike="noStrike" cap="none" spc="0" baseline="0">
          <a:ln>
            <a:noFill/>
          </a:ln>
          <a:solidFill>
            <a:srgbClr val="838787"/>
          </a:solidFill>
          <a:uFillTx/>
          <a:latin typeface="Avenir Next Medium"/>
          <a:ea typeface="Avenir Next Medium"/>
          <a:cs typeface="Avenir Next Medium"/>
          <a:sym typeface="Avenir Next Medium"/>
        </a:defRPr>
      </a:lvl8pPr>
      <a:lvl9pPr marL="2857500" marR="0" indent="-317500" algn="l" defTabSz="412750" latinLnBrk="0">
        <a:lnSpc>
          <a:spcPct val="100000"/>
        </a:lnSpc>
        <a:spcBef>
          <a:spcPts val="1950"/>
        </a:spcBef>
        <a:spcAft>
          <a:spcPts val="0"/>
        </a:spcAft>
        <a:buClr>
          <a:schemeClr val="accent1">
            <a:satOff val="-4060"/>
          </a:schemeClr>
        </a:buClr>
        <a:buSzPct val="104999"/>
        <a:buFont typeface="Avenir Next"/>
        <a:buChar char="‣"/>
        <a:tabLst/>
        <a:defRPr sz="2400" b="0" i="0" u="none" strike="noStrike" cap="none" spc="0" baseline="0">
          <a:ln>
            <a:noFill/>
          </a:ln>
          <a:solidFill>
            <a:srgbClr val="838787"/>
          </a:solidFill>
          <a:uFillTx/>
          <a:latin typeface="Avenir Next Medium"/>
          <a:ea typeface="Avenir Next Medium"/>
          <a:cs typeface="Avenir Next Medium"/>
          <a:sym typeface="Avenir Next Medium"/>
        </a:defRPr>
      </a:lvl9pPr>
    </p:bodyStyle>
    <p:otherStyle>
      <a:lvl1pPr marL="0" marR="0" indent="0" algn="r" defTabSz="412750" latinLnBrk="0">
        <a:lnSpc>
          <a:spcPct val="8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DIN Alternate"/>
        </a:defRPr>
      </a:lvl1pPr>
      <a:lvl2pPr marL="0" marR="0" indent="114300" algn="r" defTabSz="412750" latinLnBrk="0">
        <a:lnSpc>
          <a:spcPct val="8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DIN Alternate"/>
        </a:defRPr>
      </a:lvl2pPr>
      <a:lvl3pPr marL="0" marR="0" indent="228600" algn="r" defTabSz="412750" latinLnBrk="0">
        <a:lnSpc>
          <a:spcPct val="8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DIN Alternate"/>
        </a:defRPr>
      </a:lvl3pPr>
      <a:lvl4pPr marL="0" marR="0" indent="342900" algn="r" defTabSz="412750" latinLnBrk="0">
        <a:lnSpc>
          <a:spcPct val="8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DIN Alternate"/>
        </a:defRPr>
      </a:lvl4pPr>
      <a:lvl5pPr marL="0" marR="0" indent="457200" algn="r" defTabSz="412750" latinLnBrk="0">
        <a:lnSpc>
          <a:spcPct val="8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DIN Alternate"/>
        </a:defRPr>
      </a:lvl5pPr>
      <a:lvl6pPr marL="0" marR="0" indent="571500" algn="r" defTabSz="412750" latinLnBrk="0">
        <a:lnSpc>
          <a:spcPct val="8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DIN Alternate"/>
        </a:defRPr>
      </a:lvl6pPr>
      <a:lvl7pPr marL="0" marR="0" indent="685800" algn="r" defTabSz="412750" latinLnBrk="0">
        <a:lnSpc>
          <a:spcPct val="8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DIN Alternate"/>
        </a:defRPr>
      </a:lvl7pPr>
      <a:lvl8pPr marL="0" marR="0" indent="800100" algn="r" defTabSz="412750" latinLnBrk="0">
        <a:lnSpc>
          <a:spcPct val="8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DIN Alternate"/>
        </a:defRPr>
      </a:lvl8pPr>
      <a:lvl9pPr marL="0" marR="0" indent="914400" algn="r" defTabSz="412750" latinLnBrk="0">
        <a:lnSpc>
          <a:spcPct val="8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DIN Alternat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0.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8.xml"/><Relationship Id="rId7" Type="http://schemas.openxmlformats.org/officeDocument/2006/relationships/image" Target="../media/image1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6.png"/><Relationship Id="rId11" Type="http://schemas.openxmlformats.org/officeDocument/2006/relationships/image" Target="../media/image20.png"/><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notesSlide" Target="../notesSlides/notesSlide3.xml"/><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menti.com/ch2gfr1ihh" TargetMode="Externa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44946"/>
            <a:ext cx="11430000" cy="1905000"/>
          </a:xfrm>
        </p:spPr>
        <p:txBody>
          <a:bodyPr>
            <a:noAutofit/>
          </a:bodyPr>
          <a:lstStyle/>
          <a:p>
            <a:r>
              <a:rPr lang="en-GB" sz="8000" dirty="0">
                <a:cs typeface="Calibri Light"/>
              </a:rPr>
              <a:t>Introduction to Data Science:</a:t>
            </a:r>
            <a:br>
              <a:rPr lang="en-GB" sz="8000" dirty="0">
                <a:cs typeface="Calibri Light"/>
              </a:rPr>
            </a:br>
            <a:r>
              <a:rPr lang="en-GB" sz="8000" dirty="0">
                <a:cs typeface="Calibri Light"/>
              </a:rPr>
              <a:t>Course Overview and Team Introduction</a:t>
            </a:r>
            <a:endParaRPr lang="en-GB" sz="8000" dirty="0"/>
          </a:p>
        </p:txBody>
      </p:sp>
      <p:sp>
        <p:nvSpPr>
          <p:cNvPr id="3" name="Subtitle 2"/>
          <p:cNvSpPr>
            <a:spLocks noGrp="1"/>
          </p:cNvSpPr>
          <p:nvPr>
            <p:ph type="body" sz="quarter" idx="1"/>
          </p:nvPr>
        </p:nvSpPr>
        <p:spPr>
          <a:xfrm>
            <a:off x="381000" y="4536633"/>
            <a:ext cx="11430000" cy="1270000"/>
          </a:xfrm>
        </p:spPr>
        <p:txBody>
          <a:bodyPr vert="horz" lIns="91440" tIns="45720" rIns="91440" bIns="45720" rtlCol="0" anchor="t">
            <a:normAutofit/>
          </a:bodyPr>
          <a:lstStyle/>
          <a:p>
            <a:r>
              <a:rPr lang="en-GB" dirty="0">
                <a:cs typeface="Calibri"/>
              </a:rPr>
              <a:t>Induction and Introduction</a:t>
            </a:r>
            <a:endParaRPr lang="en-US" dirty="0"/>
          </a:p>
        </p:txBody>
      </p:sp>
    </p:spTree>
    <p:extLst>
      <p:ext uri="{BB962C8B-B14F-4D97-AF65-F5344CB8AC3E}">
        <p14:creationId xmlns:p14="http://schemas.microsoft.com/office/powerpoint/2010/main" val="109857222"/>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0A3927-9201-E364-8CF8-73B99BC7D231}"/>
              </a:ext>
            </a:extLst>
          </p:cNvPr>
          <p:cNvSpPr>
            <a:spLocks noGrp="1"/>
          </p:cNvSpPr>
          <p:nvPr>
            <p:ph type="title"/>
          </p:nvPr>
        </p:nvSpPr>
        <p:spPr>
          <a:xfrm>
            <a:off x="501952" y="2173212"/>
            <a:ext cx="11430000" cy="3175000"/>
          </a:xfrm>
        </p:spPr>
        <p:txBody>
          <a:bodyPr lIns="50800" tIns="50800" rIns="50800" bIns="50800" anchor="t">
            <a:normAutofit/>
          </a:bodyPr>
          <a:lstStyle/>
          <a:p>
            <a:pPr algn="ctr"/>
            <a:r>
              <a:rPr lang="en-GB" sz="9600" dirty="0"/>
              <a:t>Course Structure</a:t>
            </a:r>
            <a:endParaRPr lang="en-US" dirty="0" err="1"/>
          </a:p>
        </p:txBody>
      </p:sp>
    </p:spTree>
    <p:extLst>
      <p:ext uri="{BB962C8B-B14F-4D97-AF65-F5344CB8AC3E}">
        <p14:creationId xmlns:p14="http://schemas.microsoft.com/office/powerpoint/2010/main" val="357167407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2B91BF-7078-49CC-8989-00B9C29E9953}"/>
              </a:ext>
            </a:extLst>
          </p:cNvPr>
          <p:cNvSpPr>
            <a:spLocks noGrp="1"/>
          </p:cNvSpPr>
          <p:nvPr>
            <p:ph type="body" sz="quarter" idx="13"/>
          </p:nvPr>
        </p:nvSpPr>
        <p:spPr>
          <a:xfrm>
            <a:off x="381000" y="233857"/>
            <a:ext cx="11144249" cy="401143"/>
          </a:xfrm>
        </p:spPr>
        <p:txBody>
          <a:bodyPr/>
          <a:lstStyle/>
          <a:p>
            <a:r>
              <a:rPr lang="en-US" dirty="0"/>
              <a:t>Introduction to Data Science with Python for Engineers and Researchers</a:t>
            </a:r>
            <a:endParaRPr lang="en-GB" dirty="0"/>
          </a:p>
        </p:txBody>
      </p:sp>
      <p:sp>
        <p:nvSpPr>
          <p:cNvPr id="3" name="Title 2">
            <a:extLst>
              <a:ext uri="{FF2B5EF4-FFF2-40B4-BE49-F238E27FC236}">
                <a16:creationId xmlns:a16="http://schemas.microsoft.com/office/drawing/2014/main" id="{1E928B03-CB24-4BC5-8078-6F6EA524ECDE}"/>
              </a:ext>
            </a:extLst>
          </p:cNvPr>
          <p:cNvSpPr>
            <a:spLocks noGrp="1"/>
          </p:cNvSpPr>
          <p:nvPr>
            <p:ph type="title"/>
          </p:nvPr>
        </p:nvSpPr>
        <p:spPr/>
        <p:txBody>
          <a:bodyPr>
            <a:normAutofit fontScale="90000"/>
          </a:bodyPr>
          <a:lstStyle/>
          <a:p>
            <a:r>
              <a:rPr lang="en-US" dirty="0"/>
              <a:t>Course Objectives - Intended Learning Outcomes</a:t>
            </a:r>
            <a:endParaRPr lang="en-GB" dirty="0"/>
          </a:p>
        </p:txBody>
      </p:sp>
      <p:sp>
        <p:nvSpPr>
          <p:cNvPr id="4" name="Text Placeholder 3">
            <a:extLst>
              <a:ext uri="{FF2B5EF4-FFF2-40B4-BE49-F238E27FC236}">
                <a16:creationId xmlns:a16="http://schemas.microsoft.com/office/drawing/2014/main" id="{69825636-B1EB-4927-8174-F3B16FDE72FD}"/>
              </a:ext>
            </a:extLst>
          </p:cNvPr>
          <p:cNvSpPr>
            <a:spLocks noGrp="1"/>
          </p:cNvSpPr>
          <p:nvPr>
            <p:ph type="body" idx="1"/>
          </p:nvPr>
        </p:nvSpPr>
        <p:spPr>
          <a:xfrm>
            <a:off x="344129" y="1882831"/>
            <a:ext cx="11430000" cy="4292600"/>
          </a:xfrm>
        </p:spPr>
        <p:txBody>
          <a:bodyPr>
            <a:normAutofit lnSpcReduction="10000"/>
          </a:bodyPr>
          <a:lstStyle/>
          <a:p>
            <a:pPr marL="0" indent="0">
              <a:buNone/>
            </a:pPr>
            <a:r>
              <a:rPr lang="en-GB" dirty="0"/>
              <a:t>By the end of this course students will be able to:</a:t>
            </a:r>
            <a:endParaRPr lang="en-US" dirty="0"/>
          </a:p>
          <a:p>
            <a:pPr marL="457200" indent="-457200">
              <a:buFont typeface="+mj-lt"/>
              <a:buAutoNum type="arabicPeriod"/>
            </a:pPr>
            <a:r>
              <a:rPr lang="en-US" dirty="0"/>
              <a:t>Demonstrate how to use the data structures, functions, and visualization tools in Python (and several dependent libraries) to explore and analyze multivariate data.</a:t>
            </a:r>
          </a:p>
          <a:p>
            <a:pPr marL="457200" indent="-457200">
              <a:buFont typeface="+mj-lt"/>
              <a:buAutoNum type="arabicPeriod"/>
            </a:pPr>
            <a:r>
              <a:rPr lang="en-US" dirty="0"/>
              <a:t>Produce summary statistics for exploratory data analysis and multivariate statistical tests.</a:t>
            </a:r>
          </a:p>
          <a:p>
            <a:pPr marL="457200" indent="-457200">
              <a:buFont typeface="+mj-lt"/>
              <a:buAutoNum type="arabicPeriod"/>
            </a:pPr>
            <a:r>
              <a:rPr lang="en-US" dirty="0"/>
              <a:t>Employ supervised machine learning algorithms to perform classification and prediction tasks on data sets.</a:t>
            </a:r>
          </a:p>
          <a:p>
            <a:pPr marL="457200" indent="-457200">
              <a:buFont typeface="+mj-lt"/>
              <a:buAutoNum type="arabicPeriod"/>
            </a:pPr>
            <a:r>
              <a:rPr lang="en-US" dirty="0"/>
              <a:t>Apply unsupervised machine learning to perform dimensional reduction, data clustering, and categorization on unlabeled high-dimensional data.</a:t>
            </a:r>
            <a:endParaRPr lang="en-GB" dirty="0"/>
          </a:p>
        </p:txBody>
      </p:sp>
    </p:spTree>
    <p:extLst>
      <p:ext uri="{BB962C8B-B14F-4D97-AF65-F5344CB8AC3E}">
        <p14:creationId xmlns:p14="http://schemas.microsoft.com/office/powerpoint/2010/main" val="270750928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2B91BF-7078-49CC-8989-00B9C29E9953}"/>
              </a:ext>
            </a:extLst>
          </p:cNvPr>
          <p:cNvSpPr>
            <a:spLocks noGrp="1"/>
          </p:cNvSpPr>
          <p:nvPr>
            <p:ph type="body" sz="quarter" idx="13"/>
          </p:nvPr>
        </p:nvSpPr>
        <p:spPr>
          <a:xfrm>
            <a:off x="381000" y="420312"/>
            <a:ext cx="12073386" cy="214688"/>
          </a:xfrm>
        </p:spPr>
        <p:txBody>
          <a:bodyPr/>
          <a:lstStyle/>
          <a:p>
            <a:r>
              <a:rPr lang="en-US" dirty="0"/>
              <a:t>Introduction to Data Science with Python for Engineers and Researchers</a:t>
            </a:r>
            <a:endParaRPr lang="en-GB" dirty="0"/>
          </a:p>
        </p:txBody>
      </p:sp>
      <p:sp>
        <p:nvSpPr>
          <p:cNvPr id="3" name="Title 2">
            <a:extLst>
              <a:ext uri="{FF2B5EF4-FFF2-40B4-BE49-F238E27FC236}">
                <a16:creationId xmlns:a16="http://schemas.microsoft.com/office/drawing/2014/main" id="{1E928B03-CB24-4BC5-8078-6F6EA524ECDE}"/>
              </a:ext>
            </a:extLst>
          </p:cNvPr>
          <p:cNvSpPr>
            <a:spLocks noGrp="1"/>
          </p:cNvSpPr>
          <p:nvPr>
            <p:ph type="title"/>
          </p:nvPr>
        </p:nvSpPr>
        <p:spPr/>
        <p:txBody>
          <a:bodyPr lIns="50800" tIns="50800" rIns="50800" bIns="50800" anchor="t">
            <a:normAutofit fontScale="90000"/>
          </a:bodyPr>
          <a:lstStyle/>
          <a:p>
            <a:r>
              <a:rPr lang="en-US" dirty="0"/>
              <a:t>The big objective</a:t>
            </a:r>
          </a:p>
        </p:txBody>
      </p:sp>
      <p:sp>
        <p:nvSpPr>
          <p:cNvPr id="4" name="Text Placeholder 3">
            <a:extLst>
              <a:ext uri="{FF2B5EF4-FFF2-40B4-BE49-F238E27FC236}">
                <a16:creationId xmlns:a16="http://schemas.microsoft.com/office/drawing/2014/main" id="{69825636-B1EB-4927-8174-F3B16FDE72FD}"/>
              </a:ext>
            </a:extLst>
          </p:cNvPr>
          <p:cNvSpPr>
            <a:spLocks noGrp="1"/>
          </p:cNvSpPr>
          <p:nvPr>
            <p:ph type="body" idx="1"/>
          </p:nvPr>
        </p:nvSpPr>
        <p:spPr>
          <a:xfrm>
            <a:off x="185049" y="2837955"/>
            <a:ext cx="11819904" cy="3877432"/>
          </a:xfrm>
        </p:spPr>
        <p:txBody>
          <a:bodyPr lIns="50800" tIns="50800" rIns="50800" bIns="50800" anchor="t">
            <a:normAutofit fontScale="62500" lnSpcReduction="20000"/>
          </a:bodyPr>
          <a:lstStyle/>
          <a:p>
            <a:pPr marL="0" indent="0">
              <a:buNone/>
            </a:pPr>
            <a:r>
              <a:rPr lang="en-US" dirty="0"/>
              <a:t>This course will:</a:t>
            </a:r>
          </a:p>
          <a:p>
            <a:pPr marL="457200" indent="-457200">
              <a:buFont typeface="+mj-lt"/>
              <a:buAutoNum type="arabicPeriod"/>
            </a:pPr>
            <a:r>
              <a:rPr lang="en-US" dirty="0"/>
              <a:t>Provide you with a strong foundation in data science and familiarity with statistical tools.</a:t>
            </a:r>
          </a:p>
          <a:p>
            <a:pPr marL="457200" indent="-457200">
              <a:buFont typeface="+mj-lt"/>
              <a:buAutoNum type="arabicPeriod"/>
            </a:pPr>
            <a:r>
              <a:rPr lang="en-US" dirty="0"/>
              <a:t>You will learn to use Python as </a:t>
            </a:r>
            <a:r>
              <a:rPr lang="en-US" b="1" dirty="0"/>
              <a:t>tool </a:t>
            </a:r>
            <a:r>
              <a:rPr lang="en-US" dirty="0"/>
              <a:t> for data analysis.</a:t>
            </a:r>
          </a:p>
          <a:p>
            <a:pPr marL="457200" indent="-457200">
              <a:buFont typeface="+mj-lt"/>
              <a:buAutoNum type="arabicPeriod"/>
            </a:pPr>
            <a:r>
              <a:rPr lang="en-US" dirty="0"/>
              <a:t>You will learn how to use coding basics to explore data and document your insights with </a:t>
            </a:r>
            <a:r>
              <a:rPr lang="en-US" dirty="0" err="1"/>
              <a:t>Jupyter</a:t>
            </a:r>
            <a:r>
              <a:rPr lang="en-US" dirty="0"/>
              <a:t> notebooks and make informative plots with python tools.</a:t>
            </a:r>
          </a:p>
          <a:p>
            <a:pPr marL="0" indent="0">
              <a:buNone/>
            </a:pPr>
            <a:r>
              <a:rPr lang="en-GB"/>
              <a:t>This course is not focused on:</a:t>
            </a:r>
          </a:p>
          <a:p>
            <a:pPr marL="457200" indent="-457200">
              <a:buFont typeface="+mj-lt"/>
              <a:buAutoNum type="arabicPeriod"/>
            </a:pPr>
            <a:r>
              <a:rPr lang="en-GB" dirty="0"/>
              <a:t>Teach you good coding practice (</a:t>
            </a:r>
            <a:r>
              <a:rPr lang="en-GB" dirty="0" err="1"/>
              <a:t>ie</a:t>
            </a:r>
            <a:r>
              <a:rPr lang="en-GB" dirty="0"/>
              <a:t> rev control, code optimisation) - but some bits will be covered as a ‘by the way you might want to consider…’</a:t>
            </a:r>
          </a:p>
          <a:p>
            <a:pPr marL="457200" indent="-457200">
              <a:buFont typeface="+mj-lt"/>
              <a:buAutoNum type="arabicPeriod"/>
            </a:pPr>
            <a:r>
              <a:rPr lang="en-GB" dirty="0"/>
              <a:t>It is not an introduction to coding (you will learn some coding along the way if you have never thought )</a:t>
            </a:r>
          </a:p>
          <a:p>
            <a:pPr marL="457200" indent="-457200">
              <a:buFont typeface="+mj-lt"/>
              <a:buAutoNum type="arabicPeriod"/>
            </a:pPr>
            <a:r>
              <a:rPr lang="en-GB" dirty="0"/>
              <a:t>We will not build dashboards, applications or how to build virtual machines / environments </a:t>
            </a:r>
            <a:endParaRPr lang="en-US" sz="4200" dirty="0"/>
          </a:p>
        </p:txBody>
      </p:sp>
      <p:sp>
        <p:nvSpPr>
          <p:cNvPr id="5" name="TextBox 4">
            <a:extLst>
              <a:ext uri="{FF2B5EF4-FFF2-40B4-BE49-F238E27FC236}">
                <a16:creationId xmlns:a16="http://schemas.microsoft.com/office/drawing/2014/main" id="{911D4F27-0E5D-EE91-2B2C-029568004E25}"/>
              </a:ext>
            </a:extLst>
          </p:cNvPr>
          <p:cNvSpPr txBox="1"/>
          <p:nvPr/>
        </p:nvSpPr>
        <p:spPr>
          <a:xfrm>
            <a:off x="1192476" y="1335854"/>
            <a:ext cx="10152184" cy="13952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defTabSz="825500" hangingPunct="0"/>
            <a:r>
              <a:rPr lang="en-GB" sz="2800" b="1" dirty="0">
                <a:solidFill>
                  <a:srgbClr val="FFFFFF"/>
                </a:solidFill>
                <a:latin typeface="Avenir Next Medium"/>
              </a:rPr>
              <a:t>The goal of the course  is to teach the theory behind machine learning and make it less mystical, so you are equipped to use it appropriately.</a:t>
            </a:r>
            <a:r>
              <a:rPr lang="en-GB" sz="2800" b="1" dirty="0">
                <a:latin typeface="Avenir Next Medium"/>
              </a:rPr>
              <a:t>​</a:t>
            </a:r>
            <a:endParaRPr lang="en-GB" sz="2800" b="1" dirty="0"/>
          </a:p>
        </p:txBody>
      </p:sp>
    </p:spTree>
    <p:extLst>
      <p:ext uri="{BB962C8B-B14F-4D97-AF65-F5344CB8AC3E}">
        <p14:creationId xmlns:p14="http://schemas.microsoft.com/office/powerpoint/2010/main" val="260570034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0ACD0-1FFA-9FF5-790D-E933DFB59863}"/>
              </a:ext>
            </a:extLst>
          </p:cNvPr>
          <p:cNvSpPr>
            <a:spLocks noGrp="1"/>
          </p:cNvSpPr>
          <p:nvPr>
            <p:ph type="title" idx="4294967295"/>
          </p:nvPr>
        </p:nvSpPr>
        <p:spPr>
          <a:xfrm>
            <a:off x="127322" y="175664"/>
            <a:ext cx="10904538" cy="517804"/>
          </a:xfrm>
        </p:spPr>
        <p:txBody>
          <a:bodyPr>
            <a:normAutofit fontScale="90000"/>
          </a:bodyPr>
          <a:lstStyle/>
          <a:p>
            <a:r>
              <a:rPr lang="en-GB" sz="3600" dirty="0">
                <a:cs typeface="Calibri Light"/>
              </a:rPr>
              <a:t>Course structure</a:t>
            </a:r>
            <a:endParaRPr lang="en-GB" sz="3600" dirty="0"/>
          </a:p>
        </p:txBody>
      </p:sp>
      <p:graphicFrame>
        <p:nvGraphicFramePr>
          <p:cNvPr id="5" name="Content Placeholder 4">
            <a:extLst>
              <a:ext uri="{FF2B5EF4-FFF2-40B4-BE49-F238E27FC236}">
                <a16:creationId xmlns:a16="http://schemas.microsoft.com/office/drawing/2014/main" id="{D6606592-3B4D-B7AF-2DED-9C6924DC67E5}"/>
              </a:ext>
            </a:extLst>
          </p:cNvPr>
          <p:cNvGraphicFramePr>
            <a:graphicFrameLocks noGrp="1"/>
          </p:cNvGraphicFramePr>
          <p:nvPr>
            <p:ph idx="4294967295"/>
            <p:extLst>
              <p:ext uri="{D42A27DB-BD31-4B8C-83A1-F6EECF244321}">
                <p14:modId xmlns:p14="http://schemas.microsoft.com/office/powerpoint/2010/main" val="2204385330"/>
              </p:ext>
            </p:extLst>
          </p:nvPr>
        </p:nvGraphicFramePr>
        <p:xfrm>
          <a:off x="752355" y="693468"/>
          <a:ext cx="10912153" cy="5847590"/>
        </p:xfrm>
        <a:graphic>
          <a:graphicData uri="http://schemas.openxmlformats.org/drawingml/2006/table">
            <a:tbl>
              <a:tblPr firstRow="1" bandRow="1">
                <a:tableStyleId>{5C22544A-7EE6-4342-B048-85BDC9FD1C3A}</a:tableStyleId>
              </a:tblPr>
              <a:tblGrid>
                <a:gridCol w="902824">
                  <a:extLst>
                    <a:ext uri="{9D8B030D-6E8A-4147-A177-3AD203B41FA5}">
                      <a16:colId xmlns:a16="http://schemas.microsoft.com/office/drawing/2014/main" val="337406724"/>
                    </a:ext>
                  </a:extLst>
                </a:gridCol>
                <a:gridCol w="3518702">
                  <a:extLst>
                    <a:ext uri="{9D8B030D-6E8A-4147-A177-3AD203B41FA5}">
                      <a16:colId xmlns:a16="http://schemas.microsoft.com/office/drawing/2014/main" val="4143360187"/>
                    </a:ext>
                  </a:extLst>
                </a:gridCol>
                <a:gridCol w="6490627">
                  <a:extLst>
                    <a:ext uri="{9D8B030D-6E8A-4147-A177-3AD203B41FA5}">
                      <a16:colId xmlns:a16="http://schemas.microsoft.com/office/drawing/2014/main" val="2699313351"/>
                    </a:ext>
                  </a:extLst>
                </a:gridCol>
              </a:tblGrid>
              <a:tr h="290485">
                <a:tc>
                  <a:txBody>
                    <a:bodyPr/>
                    <a:lstStyle/>
                    <a:p>
                      <a:pPr lvl="0" algn="ctr">
                        <a:buNone/>
                      </a:pPr>
                      <a:r>
                        <a:rPr lang="en-GB" sz="1600" u="none" strike="noStrike" dirty="0">
                          <a:solidFill>
                            <a:schemeClr val="bg1"/>
                          </a:solidFill>
                          <a:effectLst/>
                        </a:rPr>
                        <a:t>Week</a:t>
                      </a:r>
                      <a:endParaRPr lang="en-US" sz="1600">
                        <a:solidFill>
                          <a:schemeClr val="bg1"/>
                        </a:solidFill>
                      </a:endParaRPr>
                    </a:p>
                  </a:txBody>
                  <a:tcPr marL="6789" marR="6789" marT="6789" marB="32589" anchor="ctr"/>
                </a:tc>
                <a:tc>
                  <a:txBody>
                    <a:bodyPr/>
                    <a:lstStyle/>
                    <a:p>
                      <a:pPr marL="0" marR="0" lvl="0" indent="0" algn="ctr" defTabSz="412750" fontAlgn="ctr" latinLnBrk="0">
                        <a:lnSpc>
                          <a:spcPct val="80000"/>
                        </a:lnSpc>
                        <a:spcBef>
                          <a:spcPts val="0"/>
                        </a:spcBef>
                        <a:spcAft>
                          <a:spcPts val="0"/>
                        </a:spcAft>
                        <a:buClrTx/>
                        <a:buSzTx/>
                        <a:buFontTx/>
                        <a:buNone/>
                        <a:tabLst/>
                      </a:pPr>
                      <a:r>
                        <a:rPr lang="en-GB" sz="1600" b="1" i="0" u="none" strike="noStrike" cap="none" spc="0" baseline="0" dirty="0">
                          <a:ln>
                            <a:noFill/>
                          </a:ln>
                          <a:solidFill>
                            <a:schemeClr val="bg1"/>
                          </a:solidFill>
                          <a:effectLst/>
                          <a:uFillTx/>
                          <a:latin typeface="+mn-lt"/>
                          <a:ea typeface="+mn-ea"/>
                          <a:cs typeface="+mn-cs"/>
                          <a:sym typeface="DIN Alternate"/>
                        </a:rPr>
                        <a:t>Topic</a:t>
                      </a:r>
                    </a:p>
                  </a:txBody>
                  <a:tcPr marL="6789" marR="6789" marT="6789" marB="32589" anchor="ctr"/>
                </a:tc>
                <a:tc>
                  <a:txBody>
                    <a:bodyPr/>
                    <a:lstStyle/>
                    <a:p>
                      <a:pPr marL="0" marR="0" lvl="0" indent="0" algn="ctr" defTabSz="412750" fontAlgn="ctr" latinLnBrk="0">
                        <a:lnSpc>
                          <a:spcPct val="80000"/>
                        </a:lnSpc>
                        <a:spcBef>
                          <a:spcPts val="0"/>
                        </a:spcBef>
                        <a:spcAft>
                          <a:spcPts val="0"/>
                        </a:spcAft>
                        <a:buClrTx/>
                        <a:buSzTx/>
                        <a:buFontTx/>
                        <a:buNone/>
                        <a:tabLst/>
                      </a:pPr>
                      <a:r>
                        <a:rPr lang="en-GB" sz="1600" b="1" i="0" u="none" strike="noStrike" cap="none" spc="0" baseline="0" dirty="0">
                          <a:ln>
                            <a:noFill/>
                          </a:ln>
                          <a:solidFill>
                            <a:schemeClr val="bg1"/>
                          </a:solidFill>
                          <a:effectLst/>
                          <a:uFillTx/>
                          <a:latin typeface="+mn-lt"/>
                          <a:ea typeface="+mn-ea"/>
                          <a:cs typeface="+mn-cs"/>
                          <a:sym typeface="DIN Alternate"/>
                        </a:rPr>
                        <a:t>Materials Covered</a:t>
                      </a:r>
                    </a:p>
                  </a:txBody>
                  <a:tcPr marL="6789" marR="6789" marT="6789" marB="32589" anchor="ctr"/>
                </a:tc>
                <a:extLst>
                  <a:ext uri="{0D108BD9-81ED-4DB2-BD59-A6C34878D82A}">
                    <a16:rowId xmlns:a16="http://schemas.microsoft.com/office/drawing/2014/main" val="3747237490"/>
                  </a:ext>
                </a:extLst>
              </a:tr>
              <a:tr h="947235">
                <a:tc>
                  <a:txBody>
                    <a:bodyPr/>
                    <a:lstStyle/>
                    <a:p>
                      <a:pPr algn="ctr" fontAlgn="ctr"/>
                      <a:r>
                        <a:rPr lang="en-GB" sz="1600" u="none" strike="noStrike" dirty="0">
                          <a:effectLst/>
                        </a:rPr>
                        <a:t>1</a:t>
                      </a:r>
                      <a:endParaRPr lang="en-GB" sz="1600" b="1" i="0" u="none" strike="noStrike" dirty="0">
                        <a:solidFill>
                          <a:srgbClr val="000000"/>
                        </a:solidFill>
                        <a:effectLst/>
                        <a:latin typeface="Calibri"/>
                      </a:endParaRPr>
                    </a:p>
                  </a:txBody>
                  <a:tcPr marL="6789" marR="6789" marT="6789" marB="32589" anchor="ctr"/>
                </a:tc>
                <a:tc>
                  <a:txBody>
                    <a:bodyPr/>
                    <a:lstStyle/>
                    <a:p>
                      <a:pPr algn="ctr" fontAlgn="ctr"/>
                      <a:r>
                        <a:rPr lang="en-GB" sz="1400" u="none" strike="noStrike" dirty="0">
                          <a:effectLst/>
                        </a:rPr>
                        <a:t>intro to python, data structures and tabular data - moving beyond Excel</a:t>
                      </a:r>
                      <a:endParaRPr lang="en-GB" sz="1400" b="0" i="0" u="none" strike="noStrike" dirty="0">
                        <a:solidFill>
                          <a:srgbClr val="000000"/>
                        </a:solidFill>
                        <a:effectLst/>
                        <a:latin typeface="Calibri"/>
                      </a:endParaRPr>
                    </a:p>
                  </a:txBody>
                  <a:tcPr marL="6789" marR="6789" marT="6789" marB="32589" anchor="ctr"/>
                </a:tc>
                <a:tc>
                  <a:txBody>
                    <a:bodyPr/>
                    <a:lstStyle/>
                    <a:p>
                      <a:pPr algn="ctr" fontAlgn="ctr"/>
                      <a:r>
                        <a:rPr lang="en-GB" sz="1400" u="none" strike="noStrike" dirty="0">
                          <a:effectLst/>
                        </a:rPr>
                        <a:t>Course induction (weekly structure, assessment, introductions)</a:t>
                      </a:r>
                    </a:p>
                    <a:p>
                      <a:pPr lvl="0" algn="ctr">
                        <a:buNone/>
                      </a:pPr>
                      <a:r>
                        <a:rPr lang="en-GB" sz="1400" u="none" strike="noStrike" dirty="0">
                          <a:effectLst/>
                        </a:rPr>
                        <a:t>introduction to google </a:t>
                      </a:r>
                      <a:r>
                        <a:rPr lang="en-GB" sz="1400" u="none" strike="noStrike" dirty="0" err="1">
                          <a:effectLst/>
                        </a:rPr>
                        <a:t>colab</a:t>
                      </a:r>
                      <a:r>
                        <a:rPr lang="en-GB" sz="1400" u="none" strike="noStrike" dirty="0">
                          <a:effectLst/>
                        </a:rPr>
                        <a:t> and </a:t>
                      </a:r>
                      <a:r>
                        <a:rPr lang="en-GB" sz="1400" u="none" strike="noStrike" dirty="0" err="1">
                          <a:effectLst/>
                        </a:rPr>
                        <a:t>jupyter</a:t>
                      </a:r>
                      <a:r>
                        <a:rPr lang="en-GB" sz="1400" u="none" strike="noStrike" dirty="0">
                          <a:effectLst/>
                        </a:rPr>
                        <a:t> notebooks, beyond spread sheets, introduce Pandas  Basic plots.</a:t>
                      </a:r>
                      <a:endParaRPr lang="en-GB" sz="1400" b="0" i="0" u="none" strike="noStrike" dirty="0">
                        <a:solidFill>
                          <a:srgbClr val="000000"/>
                        </a:solidFill>
                        <a:effectLst/>
                        <a:latin typeface="Calibri"/>
                      </a:endParaRPr>
                    </a:p>
                  </a:txBody>
                  <a:tcPr marL="6789" marR="6789" marT="6789" marB="32589" anchor="ctr"/>
                </a:tc>
                <a:extLst>
                  <a:ext uri="{0D108BD9-81ED-4DB2-BD59-A6C34878D82A}">
                    <a16:rowId xmlns:a16="http://schemas.microsoft.com/office/drawing/2014/main" val="857770005"/>
                  </a:ext>
                </a:extLst>
              </a:tr>
              <a:tr h="505191">
                <a:tc>
                  <a:txBody>
                    <a:bodyPr/>
                    <a:lstStyle/>
                    <a:p>
                      <a:pPr algn="ctr" fontAlgn="ctr"/>
                      <a:r>
                        <a:rPr lang="en-GB" sz="1600" u="none" strike="noStrike" dirty="0">
                          <a:effectLst/>
                        </a:rPr>
                        <a:t>2</a:t>
                      </a:r>
                      <a:endParaRPr lang="en-GB" sz="1600" b="1" i="0" u="none" strike="noStrike" dirty="0">
                        <a:solidFill>
                          <a:srgbClr val="000000"/>
                        </a:solidFill>
                        <a:effectLst/>
                        <a:latin typeface="Calibri"/>
                      </a:endParaRPr>
                    </a:p>
                  </a:txBody>
                  <a:tcPr marL="6789" marR="6789" marT="6789" marB="32589" anchor="ctr"/>
                </a:tc>
                <a:tc>
                  <a:txBody>
                    <a:bodyPr/>
                    <a:lstStyle/>
                    <a:p>
                      <a:pPr algn="ctr" fontAlgn="ctr"/>
                      <a:r>
                        <a:rPr lang="en-GB" sz="1400" u="none" strike="noStrike" dirty="0">
                          <a:effectLst/>
                        </a:rPr>
                        <a:t>exploratory data analysis - missing data and summary statistics</a:t>
                      </a:r>
                      <a:endParaRPr lang="en-GB" sz="1400" b="0" i="0" u="none" strike="noStrike" dirty="0">
                        <a:solidFill>
                          <a:srgbClr val="000000"/>
                        </a:solidFill>
                        <a:effectLst/>
                        <a:latin typeface="Calibri"/>
                      </a:endParaRPr>
                    </a:p>
                  </a:txBody>
                  <a:tcPr marL="6789" marR="6789" marT="6789" marB="32589" anchor="ctr"/>
                </a:tc>
                <a:tc>
                  <a:txBody>
                    <a:bodyPr/>
                    <a:lstStyle/>
                    <a:p>
                      <a:pPr algn="ctr" fontAlgn="ctr"/>
                      <a:r>
                        <a:rPr lang="en-GB" sz="1400" u="none" strike="noStrike" dirty="0">
                          <a:effectLst/>
                        </a:rPr>
                        <a:t>manipulating a dataset: missing values, examining the data, summary statistics,  scatter plots , 'For loops' </a:t>
                      </a:r>
                      <a:endParaRPr lang="en-GB" sz="1400" b="0" i="0" u="none" strike="noStrike" dirty="0">
                        <a:solidFill>
                          <a:srgbClr val="000000"/>
                        </a:solidFill>
                        <a:effectLst/>
                        <a:latin typeface="Calibri"/>
                      </a:endParaRPr>
                    </a:p>
                  </a:txBody>
                  <a:tcPr marL="6789" marR="6789" marT="6789" marB="32589" anchor="ctr"/>
                </a:tc>
                <a:extLst>
                  <a:ext uri="{0D108BD9-81ED-4DB2-BD59-A6C34878D82A}">
                    <a16:rowId xmlns:a16="http://schemas.microsoft.com/office/drawing/2014/main" val="4127306135"/>
                  </a:ext>
                </a:extLst>
              </a:tr>
              <a:tr h="505191">
                <a:tc>
                  <a:txBody>
                    <a:bodyPr/>
                    <a:lstStyle/>
                    <a:p>
                      <a:pPr algn="ctr" fontAlgn="ctr"/>
                      <a:r>
                        <a:rPr lang="en-GB" sz="1600" u="none" strike="noStrike" dirty="0">
                          <a:effectLst/>
                        </a:rPr>
                        <a:t>3</a:t>
                      </a:r>
                      <a:endParaRPr lang="en-GB" sz="1600" b="1" i="0" u="none" strike="noStrike" dirty="0">
                        <a:solidFill>
                          <a:srgbClr val="000000"/>
                        </a:solidFill>
                        <a:effectLst/>
                        <a:latin typeface="Calibri"/>
                      </a:endParaRPr>
                    </a:p>
                  </a:txBody>
                  <a:tcPr marL="6789" marR="6789" marT="6789" marB="32589" anchor="ctr"/>
                </a:tc>
                <a:tc>
                  <a:txBody>
                    <a:bodyPr/>
                    <a:lstStyle/>
                    <a:p>
                      <a:pPr algn="ctr" fontAlgn="ctr"/>
                      <a:r>
                        <a:rPr lang="en-GB" sz="1400" u="none" strike="noStrike" dirty="0">
                          <a:effectLst/>
                        </a:rPr>
                        <a:t>multi-variate statistics -normal distributions and t-tests</a:t>
                      </a:r>
                      <a:endParaRPr lang="en-GB" sz="1400" b="0" i="0" u="none" strike="noStrike" dirty="0">
                        <a:solidFill>
                          <a:srgbClr val="000000"/>
                        </a:solidFill>
                        <a:effectLst/>
                        <a:latin typeface="Calibri"/>
                      </a:endParaRPr>
                    </a:p>
                  </a:txBody>
                  <a:tcPr marL="6789" marR="6789" marT="6789" marB="32589" anchor="ctr"/>
                </a:tc>
                <a:tc>
                  <a:txBody>
                    <a:bodyPr/>
                    <a:lstStyle/>
                    <a:p>
                      <a:pPr algn="ctr" fontAlgn="ctr"/>
                      <a:r>
                        <a:rPr lang="en-GB" sz="1400" u="none" strike="noStrike" dirty="0">
                          <a:effectLst/>
                        </a:rPr>
                        <a:t>exploring normal distributions and using the t-tests for small data populations / non-normal datasets</a:t>
                      </a:r>
                      <a:endParaRPr lang="en-GB" sz="1400" b="0" i="0" u="none" strike="noStrike" dirty="0">
                        <a:solidFill>
                          <a:srgbClr val="000000"/>
                        </a:solidFill>
                        <a:effectLst/>
                        <a:latin typeface="Calibri"/>
                      </a:endParaRPr>
                    </a:p>
                  </a:txBody>
                  <a:tcPr marL="6789" marR="6789" marT="6789" marB="32589" anchor="ctr"/>
                </a:tc>
                <a:extLst>
                  <a:ext uri="{0D108BD9-81ED-4DB2-BD59-A6C34878D82A}">
                    <a16:rowId xmlns:a16="http://schemas.microsoft.com/office/drawing/2014/main" val="1562826376"/>
                  </a:ext>
                </a:extLst>
              </a:tr>
              <a:tr h="505191">
                <a:tc>
                  <a:txBody>
                    <a:bodyPr/>
                    <a:lstStyle/>
                    <a:p>
                      <a:pPr algn="ctr" fontAlgn="ctr"/>
                      <a:r>
                        <a:rPr lang="en-GB" sz="1600" u="none" strike="noStrike" dirty="0">
                          <a:effectLst/>
                        </a:rPr>
                        <a:t>4</a:t>
                      </a:r>
                      <a:endParaRPr lang="en-GB" sz="1600" b="1" i="0" u="none" strike="noStrike" dirty="0">
                        <a:solidFill>
                          <a:srgbClr val="000000"/>
                        </a:solidFill>
                        <a:effectLst/>
                        <a:latin typeface="Calibri"/>
                      </a:endParaRPr>
                    </a:p>
                  </a:txBody>
                  <a:tcPr marL="6789" marR="6789" marT="6789" marB="32589" anchor="ctr"/>
                </a:tc>
                <a:tc>
                  <a:txBody>
                    <a:bodyPr/>
                    <a:lstStyle/>
                    <a:p>
                      <a:pPr algn="ctr" fontAlgn="ctr"/>
                      <a:r>
                        <a:rPr lang="en-GB" sz="1400" u="none" strike="noStrike" dirty="0">
                          <a:effectLst/>
                        </a:rPr>
                        <a:t>Multivariate statistics II - ANOVA testing</a:t>
                      </a:r>
                      <a:endParaRPr lang="en-GB" sz="1400" b="0" i="0" u="none" strike="noStrike" dirty="0">
                        <a:solidFill>
                          <a:srgbClr val="000000"/>
                        </a:solidFill>
                        <a:effectLst/>
                        <a:latin typeface="Calibri"/>
                      </a:endParaRPr>
                    </a:p>
                  </a:txBody>
                  <a:tcPr marL="6789" marR="6789" marT="6789" marB="32589" anchor="ctr"/>
                </a:tc>
                <a:tc>
                  <a:txBody>
                    <a:bodyPr/>
                    <a:lstStyle/>
                    <a:p>
                      <a:pPr algn="ctr" fontAlgn="ctr"/>
                      <a:r>
                        <a:rPr lang="en-GB" sz="1400" u="none" strike="noStrike" dirty="0">
                          <a:effectLst/>
                        </a:rPr>
                        <a:t>introduce analysis of variance, hypothesis testing, one and two way ANOVA testing also box plots,</a:t>
                      </a:r>
                      <a:endParaRPr lang="en-GB" sz="1400" b="0" i="0" u="none" strike="noStrike" dirty="0">
                        <a:solidFill>
                          <a:srgbClr val="000000"/>
                        </a:solidFill>
                        <a:effectLst/>
                        <a:latin typeface="Calibri"/>
                      </a:endParaRPr>
                    </a:p>
                  </a:txBody>
                  <a:tcPr marL="6789" marR="6789" marT="6789" marB="32589" anchor="ctr"/>
                </a:tc>
                <a:extLst>
                  <a:ext uri="{0D108BD9-81ED-4DB2-BD59-A6C34878D82A}">
                    <a16:rowId xmlns:a16="http://schemas.microsoft.com/office/drawing/2014/main" val="250855406"/>
                  </a:ext>
                </a:extLst>
              </a:tr>
              <a:tr h="429413">
                <a:tc>
                  <a:txBody>
                    <a:bodyPr/>
                    <a:lstStyle/>
                    <a:p>
                      <a:pPr algn="ctr" fontAlgn="ctr"/>
                      <a:r>
                        <a:rPr lang="en-GB" sz="1600" u="none" strike="noStrike" dirty="0">
                          <a:effectLst/>
                        </a:rPr>
                        <a:t>5</a:t>
                      </a:r>
                      <a:endParaRPr lang="en-GB" sz="1600" b="1" i="0" u="none" strike="noStrike" dirty="0">
                        <a:solidFill>
                          <a:srgbClr val="000000"/>
                        </a:solidFill>
                        <a:effectLst/>
                        <a:latin typeface="Calibri"/>
                      </a:endParaRPr>
                    </a:p>
                  </a:txBody>
                  <a:tcPr marL="6789" marR="6789" marT="6789" marB="32589" anchor="ctr"/>
                </a:tc>
                <a:tc>
                  <a:txBody>
                    <a:bodyPr/>
                    <a:lstStyle/>
                    <a:p>
                      <a:pPr algn="ctr" fontAlgn="ctr"/>
                      <a:r>
                        <a:rPr lang="en-GB" sz="1400" u="none" strike="noStrike" dirty="0">
                          <a:effectLst/>
                        </a:rPr>
                        <a:t>Data wrangling : normalisation and scaling </a:t>
                      </a:r>
                      <a:endParaRPr lang="en-GB" sz="1400" b="0" i="0" u="none" strike="noStrike" dirty="0">
                        <a:solidFill>
                          <a:srgbClr val="000000"/>
                        </a:solidFill>
                        <a:effectLst/>
                        <a:latin typeface="Calibri"/>
                      </a:endParaRPr>
                    </a:p>
                  </a:txBody>
                  <a:tcPr marL="6789" marR="6789" marT="6789" marB="32589" anchor="ctr"/>
                </a:tc>
                <a:tc>
                  <a:txBody>
                    <a:bodyPr/>
                    <a:lstStyle/>
                    <a:p>
                      <a:pPr algn="ctr" fontAlgn="ctr"/>
                      <a:r>
                        <a:rPr lang="en-GB" sz="1400" u="none" strike="noStrike" dirty="0">
                          <a:effectLst/>
                        </a:rPr>
                        <a:t>exploring why need to re-scale and 'manipulate ' data</a:t>
                      </a:r>
                      <a:endParaRPr lang="en-GB" sz="1400" b="0" i="0" u="none" strike="noStrike" dirty="0">
                        <a:solidFill>
                          <a:srgbClr val="000000"/>
                        </a:solidFill>
                        <a:effectLst/>
                        <a:latin typeface="Calibri"/>
                      </a:endParaRPr>
                    </a:p>
                  </a:txBody>
                  <a:tcPr marL="6789" marR="6789" marT="6789" marB="32589" anchor="ctr"/>
                </a:tc>
                <a:extLst>
                  <a:ext uri="{0D108BD9-81ED-4DB2-BD59-A6C34878D82A}">
                    <a16:rowId xmlns:a16="http://schemas.microsoft.com/office/drawing/2014/main" val="749917337"/>
                  </a:ext>
                </a:extLst>
              </a:tr>
              <a:tr h="505191">
                <a:tc>
                  <a:txBody>
                    <a:bodyPr/>
                    <a:lstStyle/>
                    <a:p>
                      <a:pPr lvl="0" algn="ctr">
                        <a:buNone/>
                      </a:pPr>
                      <a:r>
                        <a:rPr lang="en-GB" sz="1600" u="none" strike="noStrike" dirty="0">
                          <a:effectLst/>
                        </a:rPr>
                        <a:t>6</a:t>
                      </a:r>
                    </a:p>
                  </a:txBody>
                  <a:tcPr marL="6789" marR="6789" marT="6789" marB="32587" anchor="ctr"/>
                </a:tc>
                <a:tc>
                  <a:txBody>
                    <a:bodyPr/>
                    <a:lstStyle/>
                    <a:p>
                      <a:pPr lvl="0" algn="ctr">
                        <a:buNone/>
                      </a:pPr>
                      <a:r>
                        <a:rPr lang="en-GB" sz="1400" u="none" strike="noStrike" dirty="0">
                          <a:effectLst/>
                        </a:rPr>
                        <a:t>supervised learning: linear regression</a:t>
                      </a:r>
                      <a:endParaRPr lang="en-GB" sz="1400" b="0" i="0" u="none" strike="noStrike">
                        <a:solidFill>
                          <a:srgbClr val="000000"/>
                        </a:solidFill>
                        <a:effectLst/>
                        <a:latin typeface="Calibri"/>
                      </a:endParaRPr>
                    </a:p>
                  </a:txBody>
                  <a:tcPr marL="6789" marR="6789" marT="6789" marB="32587" anchor="ctr"/>
                </a:tc>
                <a:tc>
                  <a:txBody>
                    <a:bodyPr/>
                    <a:lstStyle/>
                    <a:p>
                      <a:pPr lvl="0" algn="ctr">
                        <a:buNone/>
                      </a:pPr>
                      <a:r>
                        <a:rPr lang="en-GB" sz="1400" u="none" strike="noStrike" dirty="0">
                          <a:effectLst/>
                        </a:rPr>
                        <a:t>test and train data; least-squares, ridge and lasso</a:t>
                      </a:r>
                      <a:endParaRPr lang="en-GB" sz="1400" b="0" i="0" u="none" strike="noStrike">
                        <a:solidFill>
                          <a:srgbClr val="000000"/>
                        </a:solidFill>
                        <a:effectLst/>
                        <a:latin typeface="Calibri"/>
                      </a:endParaRPr>
                    </a:p>
                  </a:txBody>
                  <a:tcPr marL="6789" marR="6789" marT="6789" marB="32587" anchor="ctr"/>
                </a:tc>
                <a:extLst>
                  <a:ext uri="{0D108BD9-81ED-4DB2-BD59-A6C34878D82A}">
                    <a16:rowId xmlns:a16="http://schemas.microsoft.com/office/drawing/2014/main" val="2799631081"/>
                  </a:ext>
                </a:extLst>
              </a:tr>
              <a:tr h="505191">
                <a:tc>
                  <a:txBody>
                    <a:bodyPr/>
                    <a:lstStyle/>
                    <a:p>
                      <a:pPr lvl="0" algn="ctr">
                        <a:buNone/>
                      </a:pPr>
                      <a:r>
                        <a:rPr lang="en-GB" sz="1600" u="none" strike="noStrike" dirty="0">
                          <a:effectLst/>
                        </a:rPr>
                        <a:t>7</a:t>
                      </a:r>
                    </a:p>
                  </a:txBody>
                  <a:tcPr marL="6789" marR="6789" marT="6789" marB="32588" anchor="ctr"/>
                </a:tc>
                <a:tc>
                  <a:txBody>
                    <a:bodyPr/>
                    <a:lstStyle/>
                    <a:p>
                      <a:pPr lvl="0" algn="ctr">
                        <a:buNone/>
                      </a:pPr>
                      <a:r>
                        <a:rPr lang="en-GB" sz="1400" u="none" strike="noStrike" dirty="0">
                          <a:effectLst/>
                        </a:rPr>
                        <a:t>supervised learning: nearest neighbour analysis &amp; final project design</a:t>
                      </a:r>
                      <a:endParaRPr lang="en-GB" sz="1400" b="0" i="0" u="none" strike="noStrike">
                        <a:solidFill>
                          <a:srgbClr val="000000"/>
                        </a:solidFill>
                        <a:effectLst/>
                        <a:latin typeface="Calibri"/>
                      </a:endParaRPr>
                    </a:p>
                  </a:txBody>
                  <a:tcPr marL="6789" marR="6789" marT="6789" marB="32588" anchor="ctr"/>
                </a:tc>
                <a:tc>
                  <a:txBody>
                    <a:bodyPr/>
                    <a:lstStyle/>
                    <a:p>
                      <a:pPr lvl="0" algn="ctr">
                        <a:buNone/>
                      </a:pPr>
                      <a:r>
                        <a:rPr lang="en-GB" sz="1400" u="none" strike="noStrike" dirty="0">
                          <a:effectLst/>
                        </a:rPr>
                        <a:t>NNA for missing data, work with students on designing their final project</a:t>
                      </a:r>
                      <a:endParaRPr lang="en-GB" sz="1400" b="0" i="0" u="none" strike="noStrike" dirty="0">
                        <a:solidFill>
                          <a:srgbClr val="000000"/>
                        </a:solidFill>
                        <a:effectLst/>
                        <a:latin typeface="Calibri"/>
                      </a:endParaRPr>
                    </a:p>
                  </a:txBody>
                  <a:tcPr marL="6789" marR="6789" marT="6789" marB="32588" anchor="ctr"/>
                </a:tc>
                <a:extLst>
                  <a:ext uri="{0D108BD9-81ED-4DB2-BD59-A6C34878D82A}">
                    <a16:rowId xmlns:a16="http://schemas.microsoft.com/office/drawing/2014/main" val="2955679553"/>
                  </a:ext>
                </a:extLst>
              </a:tr>
              <a:tr h="492562">
                <a:tc>
                  <a:txBody>
                    <a:bodyPr/>
                    <a:lstStyle/>
                    <a:p>
                      <a:pPr lvl="0" algn="ctr">
                        <a:buNone/>
                      </a:pPr>
                      <a:r>
                        <a:rPr lang="en-GB" sz="1600" u="none" strike="noStrike" dirty="0">
                          <a:effectLst/>
                        </a:rPr>
                        <a:t>8</a:t>
                      </a:r>
                      <a:endParaRPr lang="en-US" dirty="0"/>
                    </a:p>
                  </a:txBody>
                  <a:tcPr marL="6789" marR="6789" marT="6789" marB="32589" anchor="ctr"/>
                </a:tc>
                <a:tc>
                  <a:txBody>
                    <a:bodyPr/>
                    <a:lstStyle/>
                    <a:p>
                      <a:pPr lvl="0" algn="ctr">
                        <a:buNone/>
                      </a:pPr>
                      <a:r>
                        <a:rPr lang="en-GB" sz="1400" u="none" strike="noStrike" dirty="0">
                          <a:effectLst/>
                        </a:rPr>
                        <a:t>Unsupervised Machine learning:  PCA and Factor analysis</a:t>
                      </a:r>
                      <a:endParaRPr lang="en-GB" sz="1400" b="0" i="0" u="none" strike="noStrike">
                        <a:solidFill>
                          <a:srgbClr val="000000"/>
                        </a:solidFill>
                        <a:effectLst/>
                        <a:latin typeface="Calibri"/>
                      </a:endParaRPr>
                    </a:p>
                  </a:txBody>
                  <a:tcPr marL="6789" marR="6789" marT="6789" marB="32589" anchor="ctr"/>
                </a:tc>
                <a:tc>
                  <a:txBody>
                    <a:bodyPr/>
                    <a:lstStyle/>
                    <a:p>
                      <a:pPr lvl="0" algn="ctr">
                        <a:buNone/>
                      </a:pPr>
                      <a:r>
                        <a:rPr lang="en-GB" sz="1400" u="none" strike="noStrike" dirty="0">
                          <a:effectLst/>
                        </a:rPr>
                        <a:t>high dimensional data and need for dimensional reduction, scree plots,  PCA and VARIMAX, heteroscedastic noise, linearity</a:t>
                      </a:r>
                      <a:endParaRPr lang="en-GB" sz="1400" b="0" i="0" u="none" strike="noStrike">
                        <a:solidFill>
                          <a:srgbClr val="000000"/>
                        </a:solidFill>
                        <a:effectLst/>
                        <a:latin typeface="Calibri"/>
                      </a:endParaRPr>
                    </a:p>
                  </a:txBody>
                  <a:tcPr marL="6789" marR="6789" marT="6789" marB="32589" anchor="ctr"/>
                </a:tc>
                <a:extLst>
                  <a:ext uri="{0D108BD9-81ED-4DB2-BD59-A6C34878D82A}">
                    <a16:rowId xmlns:a16="http://schemas.microsoft.com/office/drawing/2014/main" val="4053522299"/>
                  </a:ext>
                </a:extLst>
              </a:tr>
              <a:tr h="505191">
                <a:tc>
                  <a:txBody>
                    <a:bodyPr/>
                    <a:lstStyle/>
                    <a:p>
                      <a:pPr lvl="0" algn="ctr">
                        <a:buNone/>
                      </a:pPr>
                      <a:r>
                        <a:rPr lang="en-GB" sz="1600" u="none" strike="noStrike" dirty="0">
                          <a:effectLst/>
                        </a:rPr>
                        <a:t>9</a:t>
                      </a:r>
                      <a:endParaRPr lang="en-US" dirty="0"/>
                    </a:p>
                  </a:txBody>
                  <a:tcPr marL="6789" marR="6789" marT="6789" marB="32589" anchor="ctr"/>
                </a:tc>
                <a:tc>
                  <a:txBody>
                    <a:bodyPr/>
                    <a:lstStyle/>
                    <a:p>
                      <a:pPr lvl="0" algn="ctr">
                        <a:buNone/>
                      </a:pPr>
                      <a:r>
                        <a:rPr lang="en-GB" sz="1400" u="none" strike="noStrike" dirty="0">
                          <a:effectLst/>
                        </a:rPr>
                        <a:t>Unsupervised Machine learning:  clustering</a:t>
                      </a:r>
                      <a:endParaRPr lang="en-GB" sz="1400" b="0" i="0" u="none" strike="noStrike">
                        <a:solidFill>
                          <a:srgbClr val="000000"/>
                        </a:solidFill>
                        <a:effectLst/>
                        <a:latin typeface="Calibri"/>
                      </a:endParaRPr>
                    </a:p>
                  </a:txBody>
                  <a:tcPr marL="6789" marR="6789" marT="6789" marB="32589" anchor="ctr"/>
                </a:tc>
                <a:tc>
                  <a:txBody>
                    <a:bodyPr/>
                    <a:lstStyle/>
                    <a:p>
                      <a:pPr lvl="0" algn="ctr">
                        <a:buNone/>
                      </a:pPr>
                      <a:r>
                        <a:rPr lang="en-GB" sz="1400" u="none" strike="noStrike" dirty="0">
                          <a:effectLst/>
                        </a:rPr>
                        <a:t>k-means clustering, building an unsupervised data pipeline (pre-processing, PCA, clustering)</a:t>
                      </a:r>
                      <a:endParaRPr lang="en-GB" sz="1400" b="0" i="0" u="none" strike="noStrike">
                        <a:solidFill>
                          <a:srgbClr val="000000"/>
                        </a:solidFill>
                        <a:effectLst/>
                        <a:latin typeface="Calibri"/>
                      </a:endParaRPr>
                    </a:p>
                  </a:txBody>
                  <a:tcPr marL="6789" marR="6789" marT="6789" marB="32589" anchor="ctr"/>
                </a:tc>
                <a:extLst>
                  <a:ext uri="{0D108BD9-81ED-4DB2-BD59-A6C34878D82A}">
                    <a16:rowId xmlns:a16="http://schemas.microsoft.com/office/drawing/2014/main" val="1968473412"/>
                  </a:ext>
                </a:extLst>
              </a:tr>
              <a:tr h="656749">
                <a:tc>
                  <a:txBody>
                    <a:bodyPr/>
                    <a:lstStyle/>
                    <a:p>
                      <a:pPr algn="ctr" fontAlgn="ctr"/>
                      <a:r>
                        <a:rPr lang="en-GB" sz="1600" u="none" strike="noStrike" dirty="0">
                          <a:effectLst/>
                        </a:rPr>
                        <a:t>10</a:t>
                      </a:r>
                      <a:endParaRPr lang="en-GB" sz="1600" b="1" i="0" u="none" strike="noStrike" dirty="0">
                        <a:solidFill>
                          <a:srgbClr val="000000"/>
                        </a:solidFill>
                        <a:effectLst/>
                        <a:latin typeface="Calibri"/>
                      </a:endParaRPr>
                    </a:p>
                  </a:txBody>
                  <a:tcPr marL="6789" marR="6789" marT="6789" marB="32589" anchor="ctr"/>
                </a:tc>
                <a:tc>
                  <a:txBody>
                    <a:bodyPr/>
                    <a:lstStyle/>
                    <a:p>
                      <a:pPr algn="ctr" fontAlgn="ctr"/>
                      <a:r>
                        <a:rPr lang="en-GB" sz="1400" u="none" strike="noStrike" dirty="0">
                          <a:effectLst/>
                        </a:rPr>
                        <a:t>working on BYOD final project</a:t>
                      </a:r>
                      <a:endParaRPr lang="en-GB" sz="1400" b="0" i="0" u="none" strike="noStrike" dirty="0">
                        <a:solidFill>
                          <a:srgbClr val="000000"/>
                        </a:solidFill>
                        <a:effectLst/>
                        <a:latin typeface="Calibri"/>
                      </a:endParaRPr>
                    </a:p>
                  </a:txBody>
                  <a:tcPr marL="6789" marR="6789" marT="6789" marB="32589" anchor="ctr"/>
                </a:tc>
                <a:tc>
                  <a:txBody>
                    <a:bodyPr/>
                    <a:lstStyle/>
                    <a:p>
                      <a:pPr algn="ctr" fontAlgn="ctr"/>
                      <a:r>
                        <a:rPr lang="en-GB" sz="1400" u="none" strike="noStrike" dirty="0">
                          <a:effectLst/>
                        </a:rPr>
                        <a:t>supervised time to work on final project. And preparing report. Evaluation use the tools presented to figure out a way to create an action for solving a problem</a:t>
                      </a:r>
                      <a:endParaRPr lang="en-GB" sz="1400" b="0" i="0" u="none" strike="noStrike" dirty="0">
                        <a:solidFill>
                          <a:srgbClr val="000000"/>
                        </a:solidFill>
                        <a:effectLst/>
                        <a:latin typeface="Calibri"/>
                      </a:endParaRPr>
                    </a:p>
                  </a:txBody>
                  <a:tcPr marL="6789" marR="6789" marT="6789" marB="32589" anchor="ctr"/>
                </a:tc>
                <a:extLst>
                  <a:ext uri="{0D108BD9-81ED-4DB2-BD59-A6C34878D82A}">
                    <a16:rowId xmlns:a16="http://schemas.microsoft.com/office/drawing/2014/main" val="2195733392"/>
                  </a:ext>
                </a:extLst>
              </a:tr>
            </a:tbl>
          </a:graphicData>
        </a:graphic>
      </p:graphicFrame>
    </p:spTree>
    <p:extLst>
      <p:ext uri="{BB962C8B-B14F-4D97-AF65-F5344CB8AC3E}">
        <p14:creationId xmlns:p14="http://schemas.microsoft.com/office/powerpoint/2010/main" val="88818274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C57FAFB-C4F0-402D-A7DA-C65724BD2E59}"/>
              </a:ext>
            </a:extLst>
          </p:cNvPr>
          <p:cNvSpPr>
            <a:spLocks noGrp="1"/>
          </p:cNvSpPr>
          <p:nvPr>
            <p:ph type="body" idx="1"/>
          </p:nvPr>
        </p:nvSpPr>
        <p:spPr>
          <a:xfrm>
            <a:off x="123702" y="2366716"/>
            <a:ext cx="11954492" cy="2935311"/>
          </a:xfrm>
        </p:spPr>
        <p:txBody>
          <a:bodyPr lIns="50800" tIns="50800" rIns="50800" bIns="50800" anchor="t">
            <a:normAutofit/>
          </a:bodyPr>
          <a:lstStyle/>
          <a:p>
            <a:r>
              <a:rPr lang="en-US" sz="2800" dirty="0">
                <a:solidFill>
                  <a:schemeClr val="bg1">
                    <a:lumMod val="10000"/>
                    <a:lumOff val="90000"/>
                  </a:schemeClr>
                </a:solidFill>
              </a:rPr>
              <a:t>Monday – Lectures for week go live </a:t>
            </a:r>
          </a:p>
          <a:p>
            <a:r>
              <a:rPr lang="en-US" sz="2800" dirty="0">
                <a:solidFill>
                  <a:schemeClr val="bg1">
                    <a:lumMod val="10000"/>
                    <a:lumOff val="90000"/>
                  </a:schemeClr>
                </a:solidFill>
              </a:rPr>
              <a:t>Tuesday – Live practical data workshop (optional) (6:30 pm to 8:30 pm)</a:t>
            </a:r>
          </a:p>
          <a:p>
            <a:r>
              <a:rPr lang="en-US" sz="2800" dirty="0">
                <a:solidFill>
                  <a:schemeClr val="bg1">
                    <a:lumMod val="10000"/>
                    <a:lumOff val="90000"/>
                  </a:schemeClr>
                </a:solidFill>
              </a:rPr>
              <a:t>Wednesday – Question and Answer forum closes (10 PM)</a:t>
            </a:r>
          </a:p>
          <a:p>
            <a:r>
              <a:rPr lang="en-US" sz="2800" dirty="0">
                <a:solidFill>
                  <a:schemeClr val="bg1">
                    <a:lumMod val="10000"/>
                    <a:lumOff val="90000"/>
                  </a:schemeClr>
                </a:solidFill>
              </a:rPr>
              <a:t>Thursday – Live (optional) Question and Answer (7-8 pm)</a:t>
            </a:r>
            <a:endParaRPr lang="en-GB" sz="2800" dirty="0">
              <a:solidFill>
                <a:schemeClr val="bg1">
                  <a:lumMod val="10000"/>
                  <a:lumOff val="90000"/>
                </a:schemeClr>
              </a:solidFill>
            </a:endParaRPr>
          </a:p>
        </p:txBody>
      </p:sp>
      <p:sp>
        <p:nvSpPr>
          <p:cNvPr id="2" name="Title 1">
            <a:extLst>
              <a:ext uri="{FF2B5EF4-FFF2-40B4-BE49-F238E27FC236}">
                <a16:creationId xmlns:a16="http://schemas.microsoft.com/office/drawing/2014/main" id="{77C2E9BF-1555-224F-0821-59B1D135F91E}"/>
              </a:ext>
            </a:extLst>
          </p:cNvPr>
          <p:cNvSpPr>
            <a:spLocks noGrp="1"/>
          </p:cNvSpPr>
          <p:nvPr>
            <p:ph type="title" idx="4294967295"/>
          </p:nvPr>
        </p:nvSpPr>
        <p:spPr>
          <a:xfrm>
            <a:off x="327313" y="797597"/>
            <a:ext cx="10584873" cy="509587"/>
          </a:xfrm>
        </p:spPr>
        <p:txBody>
          <a:bodyPr>
            <a:normAutofit fontScale="90000"/>
          </a:bodyPr>
          <a:lstStyle/>
          <a:p>
            <a:r>
              <a:rPr lang="en-GB" dirty="0">
                <a:cs typeface="Calibri Light"/>
              </a:rPr>
              <a:t>Weekly structure</a:t>
            </a:r>
            <a:endParaRPr lang="en-GB" dirty="0" err="1"/>
          </a:p>
        </p:txBody>
      </p:sp>
      <p:sp>
        <p:nvSpPr>
          <p:cNvPr id="6" name="Text Placeholder 1">
            <a:extLst>
              <a:ext uri="{FF2B5EF4-FFF2-40B4-BE49-F238E27FC236}">
                <a16:creationId xmlns:a16="http://schemas.microsoft.com/office/drawing/2014/main" id="{C422D9CE-C3D9-43DE-A57E-E2C43EDD809F}"/>
              </a:ext>
            </a:extLst>
          </p:cNvPr>
          <p:cNvSpPr>
            <a:spLocks noGrp="1"/>
          </p:cNvSpPr>
          <p:nvPr>
            <p:ph type="body" sz="quarter" idx="13"/>
          </p:nvPr>
        </p:nvSpPr>
        <p:spPr>
          <a:xfrm>
            <a:off x="381000" y="304800"/>
            <a:ext cx="10477500" cy="330200"/>
          </a:xfrm>
        </p:spPr>
        <p:txBody>
          <a:bodyPr/>
          <a:lstStyle/>
          <a:p>
            <a:r>
              <a:rPr lang="en-US" dirty="0">
                <a:solidFill>
                  <a:schemeClr val="bg1">
                    <a:lumMod val="10000"/>
                    <a:lumOff val="90000"/>
                  </a:schemeClr>
                </a:solidFill>
              </a:rPr>
              <a:t>Introduction to Data Science with Python for Engineers and Researchers</a:t>
            </a:r>
            <a:endParaRPr lang="en-GB" dirty="0">
              <a:solidFill>
                <a:schemeClr val="bg1">
                  <a:lumMod val="10000"/>
                  <a:lumOff val="90000"/>
                </a:schemeClr>
              </a:solidFill>
            </a:endParaRPr>
          </a:p>
        </p:txBody>
      </p:sp>
    </p:spTree>
    <p:extLst>
      <p:ext uri="{BB962C8B-B14F-4D97-AF65-F5344CB8AC3E}">
        <p14:creationId xmlns:p14="http://schemas.microsoft.com/office/powerpoint/2010/main" val="272745462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9D2DFD-7F5D-8A1D-0E3C-EB1ED11AC6D2}"/>
              </a:ext>
            </a:extLst>
          </p:cNvPr>
          <p:cNvSpPr>
            <a:spLocks noGrp="1"/>
          </p:cNvSpPr>
          <p:nvPr>
            <p:ph type="body" idx="1"/>
          </p:nvPr>
        </p:nvSpPr>
        <p:spPr>
          <a:xfrm>
            <a:off x="357187" y="1577686"/>
            <a:ext cx="11487361" cy="5014406"/>
          </a:xfrm>
        </p:spPr>
        <p:txBody>
          <a:bodyPr vert="horz" lIns="91440" tIns="45720" rIns="91440" bIns="45720" rtlCol="0" anchor="t">
            <a:normAutofit fontScale="70000" lnSpcReduction="20000"/>
          </a:bodyPr>
          <a:lstStyle/>
          <a:p>
            <a:r>
              <a:rPr lang="en-GB" b="1" dirty="0">
                <a:solidFill>
                  <a:schemeClr val="bg1">
                    <a:lumMod val="10000"/>
                    <a:lumOff val="90000"/>
                  </a:schemeClr>
                </a:solidFill>
                <a:cs typeface="Calibri"/>
              </a:rPr>
              <a:t>Interactive lectures </a:t>
            </a:r>
            <a:endParaRPr lang="en-US">
              <a:solidFill>
                <a:schemeClr val="bg1">
                  <a:lumMod val="10000"/>
                  <a:lumOff val="90000"/>
                </a:schemeClr>
              </a:solidFill>
              <a:cs typeface="Calibri"/>
            </a:endParaRPr>
          </a:p>
          <a:p>
            <a:pPr lvl="1"/>
            <a:r>
              <a:rPr lang="en-GB" dirty="0">
                <a:solidFill>
                  <a:schemeClr val="bg1">
                    <a:lumMod val="10000"/>
                    <a:lumOff val="90000"/>
                  </a:schemeClr>
                </a:solidFill>
                <a:cs typeface="Calibri"/>
              </a:rPr>
              <a:t>Call and response format </a:t>
            </a:r>
            <a:r>
              <a:rPr lang="en-GB" b="1" dirty="0">
                <a:solidFill>
                  <a:schemeClr val="bg1">
                    <a:lumMod val="10000"/>
                    <a:lumOff val="90000"/>
                  </a:schemeClr>
                </a:solidFill>
                <a:cs typeface="Calibri"/>
              </a:rPr>
              <a:t>– </a:t>
            </a:r>
          </a:p>
          <a:p>
            <a:pPr lvl="2"/>
            <a:r>
              <a:rPr lang="en-GB">
                <a:solidFill>
                  <a:schemeClr val="bg1">
                    <a:lumMod val="10000"/>
                    <a:lumOff val="90000"/>
                  </a:schemeClr>
                </a:solidFill>
                <a:cs typeface="Calibri"/>
              </a:rPr>
              <a:t>Recorded lecture will demonstrate a concept </a:t>
            </a:r>
          </a:p>
          <a:p>
            <a:pPr lvl="2"/>
            <a:r>
              <a:rPr lang="en-GB" dirty="0">
                <a:solidFill>
                  <a:schemeClr val="bg1">
                    <a:lumMod val="10000"/>
                    <a:lumOff val="90000"/>
                  </a:schemeClr>
                </a:solidFill>
                <a:cs typeface="Calibri"/>
              </a:rPr>
              <a:t> then you practice in a pre-</a:t>
            </a:r>
            <a:r>
              <a:rPr lang="en-GB">
                <a:solidFill>
                  <a:schemeClr val="bg1">
                    <a:lumMod val="10000"/>
                    <a:lumOff val="90000"/>
                  </a:schemeClr>
                </a:solidFill>
                <a:cs typeface="Calibri"/>
              </a:rPr>
              <a:t>formatted</a:t>
            </a:r>
            <a:r>
              <a:rPr lang="en-GB" dirty="0">
                <a:solidFill>
                  <a:schemeClr val="bg1">
                    <a:lumMod val="10000"/>
                    <a:lumOff val="90000"/>
                  </a:schemeClr>
                </a:solidFill>
                <a:cs typeface="Calibri"/>
              </a:rPr>
              <a:t> notebook</a:t>
            </a:r>
            <a:endParaRPr lang="en-GB">
              <a:solidFill>
                <a:schemeClr val="bg1">
                  <a:lumMod val="10000"/>
                  <a:lumOff val="90000"/>
                </a:schemeClr>
              </a:solidFill>
            </a:endParaRPr>
          </a:p>
          <a:p>
            <a:r>
              <a:rPr lang="en-GB" b="1" dirty="0">
                <a:solidFill>
                  <a:schemeClr val="bg1">
                    <a:lumMod val="10000"/>
                    <a:lumOff val="90000"/>
                  </a:schemeClr>
                </a:solidFill>
                <a:cs typeface="Calibri"/>
              </a:rPr>
              <a:t>Data </a:t>
            </a:r>
            <a:r>
              <a:rPr lang="en-GB" b="1">
                <a:solidFill>
                  <a:schemeClr val="bg1">
                    <a:lumMod val="10000"/>
                    <a:lumOff val="90000"/>
                  </a:schemeClr>
                </a:solidFill>
                <a:cs typeface="Calibri"/>
              </a:rPr>
              <a:t>Workshop(optional)</a:t>
            </a:r>
            <a:endParaRPr lang="en-GB" b="1" dirty="0">
              <a:solidFill>
                <a:schemeClr val="bg1">
                  <a:lumMod val="10000"/>
                  <a:lumOff val="90000"/>
                </a:schemeClr>
              </a:solidFill>
              <a:cs typeface="Calibri"/>
            </a:endParaRPr>
          </a:p>
          <a:p>
            <a:pPr lvl="1"/>
            <a:r>
              <a:rPr lang="en-GB">
                <a:solidFill>
                  <a:schemeClr val="bg1">
                    <a:lumMod val="10000"/>
                    <a:lumOff val="90000"/>
                  </a:schemeClr>
                </a:solidFill>
                <a:cs typeface="Calibri"/>
              </a:rPr>
              <a:t>Live zoom session presenting an opportunity for further practice of topics covered in lecture using new data</a:t>
            </a:r>
            <a:endParaRPr lang="en-GB" b="1" dirty="0">
              <a:solidFill>
                <a:schemeClr val="bg1">
                  <a:lumMod val="10000"/>
                  <a:lumOff val="90000"/>
                </a:schemeClr>
              </a:solidFill>
              <a:cs typeface="Calibri"/>
            </a:endParaRPr>
          </a:p>
          <a:p>
            <a:pPr lvl="1"/>
            <a:r>
              <a:rPr lang="en-GB" dirty="0">
                <a:solidFill>
                  <a:schemeClr val="bg1">
                    <a:lumMod val="10000"/>
                    <a:lumOff val="90000"/>
                  </a:schemeClr>
                </a:solidFill>
                <a:cs typeface="Calibri"/>
              </a:rPr>
              <a:t>Opportunity to build up a </a:t>
            </a:r>
            <a:r>
              <a:rPr lang="en-GB">
                <a:solidFill>
                  <a:schemeClr val="bg1">
                    <a:lumMod val="10000"/>
                    <a:lumOff val="90000"/>
                  </a:schemeClr>
                </a:solidFill>
                <a:cs typeface="Calibri"/>
              </a:rPr>
              <a:t>workflow</a:t>
            </a:r>
            <a:endParaRPr lang="en-GB" dirty="0">
              <a:solidFill>
                <a:schemeClr val="bg1">
                  <a:lumMod val="10000"/>
                  <a:lumOff val="90000"/>
                </a:schemeClr>
              </a:solidFill>
              <a:cs typeface="Calibri"/>
            </a:endParaRPr>
          </a:p>
          <a:p>
            <a:r>
              <a:rPr lang="en-GB" b="1">
                <a:solidFill>
                  <a:schemeClr val="bg1">
                    <a:lumMod val="10000"/>
                    <a:lumOff val="90000"/>
                  </a:schemeClr>
                </a:solidFill>
                <a:cs typeface="Calibri"/>
              </a:rPr>
              <a:t>Weekly Question and Answer (Optional/ live zoom/ recorded)</a:t>
            </a:r>
          </a:p>
          <a:p>
            <a:pPr lvl="1"/>
            <a:r>
              <a:rPr lang="en-GB" dirty="0">
                <a:solidFill>
                  <a:schemeClr val="bg1">
                    <a:lumMod val="10000"/>
                    <a:lumOff val="90000"/>
                  </a:schemeClr>
                </a:solidFill>
                <a:cs typeface="Calibri"/>
              </a:rPr>
              <a:t>Provide live discussion of questions submitted on a Moodle forum</a:t>
            </a:r>
          </a:p>
          <a:p>
            <a:r>
              <a:rPr lang="en-GB" b="1">
                <a:solidFill>
                  <a:schemeClr val="bg1">
                    <a:lumMod val="10000"/>
                    <a:lumOff val="90000"/>
                  </a:schemeClr>
                </a:solidFill>
                <a:cs typeface="Calibri"/>
              </a:rPr>
              <a:t>Forum Discussions</a:t>
            </a:r>
            <a:endParaRPr lang="en-GB" b="1" dirty="0">
              <a:solidFill>
                <a:schemeClr val="bg1">
                  <a:lumMod val="10000"/>
                  <a:lumOff val="90000"/>
                </a:schemeClr>
              </a:solidFill>
              <a:cs typeface="Calibri"/>
            </a:endParaRPr>
          </a:p>
          <a:p>
            <a:pPr lvl="1"/>
            <a:r>
              <a:rPr lang="en-GB">
                <a:solidFill>
                  <a:schemeClr val="bg1">
                    <a:lumMod val="10000"/>
                    <a:lumOff val="90000"/>
                  </a:schemeClr>
                </a:solidFill>
                <a:cs typeface="Calibri"/>
              </a:rPr>
              <a:t>Reflect on readings, and videos shared on Moodle</a:t>
            </a:r>
            <a:endParaRPr lang="en-GB" dirty="0">
              <a:solidFill>
                <a:schemeClr val="bg1">
                  <a:lumMod val="10000"/>
                  <a:lumOff val="90000"/>
                </a:schemeClr>
              </a:solidFill>
              <a:cs typeface="Calibri"/>
            </a:endParaRPr>
          </a:p>
          <a:p>
            <a:endParaRPr lang="en-GB" b="1" dirty="0">
              <a:solidFill>
                <a:srgbClr val="E9E9E9"/>
              </a:solidFill>
              <a:cs typeface="Calibri"/>
            </a:endParaRPr>
          </a:p>
          <a:p>
            <a:pPr lvl="1"/>
            <a:endParaRPr lang="en-GB" dirty="0">
              <a:cs typeface="Calibri"/>
            </a:endParaRPr>
          </a:p>
        </p:txBody>
      </p:sp>
      <p:sp>
        <p:nvSpPr>
          <p:cNvPr id="2" name="Title 1">
            <a:extLst>
              <a:ext uri="{FF2B5EF4-FFF2-40B4-BE49-F238E27FC236}">
                <a16:creationId xmlns:a16="http://schemas.microsoft.com/office/drawing/2014/main" id="{D1C81F0E-39C2-2A67-70FA-BB896B584E44}"/>
              </a:ext>
            </a:extLst>
          </p:cNvPr>
          <p:cNvSpPr>
            <a:spLocks noGrp="1"/>
          </p:cNvSpPr>
          <p:nvPr>
            <p:ph type="title" idx="4294967295"/>
          </p:nvPr>
        </p:nvSpPr>
        <p:spPr>
          <a:xfrm>
            <a:off x="381000" y="850035"/>
            <a:ext cx="10858500" cy="632402"/>
          </a:xfrm>
        </p:spPr>
        <p:txBody>
          <a:bodyPr lIns="50800" tIns="50800" rIns="50800" bIns="50800" anchor="t">
            <a:normAutofit fontScale="90000"/>
          </a:bodyPr>
          <a:lstStyle/>
          <a:p>
            <a:r>
              <a:rPr lang="en-GB" dirty="0">
                <a:cs typeface="Calibri Light"/>
              </a:rPr>
              <a:t>Types of activities</a:t>
            </a:r>
          </a:p>
        </p:txBody>
      </p:sp>
      <p:sp>
        <p:nvSpPr>
          <p:cNvPr id="5" name="Text Placeholder 1">
            <a:extLst>
              <a:ext uri="{FF2B5EF4-FFF2-40B4-BE49-F238E27FC236}">
                <a16:creationId xmlns:a16="http://schemas.microsoft.com/office/drawing/2014/main" id="{BAF73972-E920-4B47-9F5C-1E6FA1AB641A}"/>
              </a:ext>
            </a:extLst>
          </p:cNvPr>
          <p:cNvSpPr>
            <a:spLocks noGrp="1"/>
          </p:cNvSpPr>
          <p:nvPr>
            <p:ph type="body" sz="quarter" idx="13"/>
          </p:nvPr>
        </p:nvSpPr>
        <p:spPr>
          <a:xfrm>
            <a:off x="381000" y="353961"/>
            <a:ext cx="11448435" cy="281039"/>
          </a:xfrm>
        </p:spPr>
        <p:txBody>
          <a:bodyPr/>
          <a:lstStyle/>
          <a:p>
            <a:r>
              <a:rPr lang="en-US" dirty="0">
                <a:solidFill>
                  <a:schemeClr val="bg1">
                    <a:lumMod val="10000"/>
                    <a:lumOff val="90000"/>
                  </a:schemeClr>
                </a:solidFill>
              </a:rPr>
              <a:t>Introduction to Data Science with Python for Engineers and Researchers</a:t>
            </a:r>
            <a:endParaRPr lang="en-GB" dirty="0">
              <a:solidFill>
                <a:schemeClr val="bg1">
                  <a:lumMod val="10000"/>
                  <a:lumOff val="90000"/>
                </a:schemeClr>
              </a:solidFill>
            </a:endParaRPr>
          </a:p>
        </p:txBody>
      </p:sp>
    </p:spTree>
    <p:extLst>
      <p:ext uri="{BB962C8B-B14F-4D97-AF65-F5344CB8AC3E}">
        <p14:creationId xmlns:p14="http://schemas.microsoft.com/office/powerpoint/2010/main" val="155744618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0A3927-9201-E364-8CF8-73B99BC7D231}"/>
              </a:ext>
            </a:extLst>
          </p:cNvPr>
          <p:cNvSpPr>
            <a:spLocks noGrp="1"/>
          </p:cNvSpPr>
          <p:nvPr>
            <p:ph type="title"/>
          </p:nvPr>
        </p:nvSpPr>
        <p:spPr>
          <a:xfrm>
            <a:off x="501952" y="2173212"/>
            <a:ext cx="11430000" cy="3175000"/>
          </a:xfrm>
        </p:spPr>
        <p:txBody>
          <a:bodyPr lIns="50800" tIns="50800" rIns="50800" bIns="50800" anchor="t">
            <a:normAutofit/>
          </a:bodyPr>
          <a:lstStyle/>
          <a:p>
            <a:pPr algn="ctr"/>
            <a:r>
              <a:rPr lang="en-GB" sz="9600" dirty="0"/>
              <a:t>Assessment</a:t>
            </a:r>
            <a:endParaRPr lang="en-US" dirty="0" err="1"/>
          </a:p>
        </p:txBody>
      </p:sp>
    </p:spTree>
    <p:extLst>
      <p:ext uri="{BB962C8B-B14F-4D97-AF65-F5344CB8AC3E}">
        <p14:creationId xmlns:p14="http://schemas.microsoft.com/office/powerpoint/2010/main" val="229747600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9D2DFD-7F5D-8A1D-0E3C-EB1ED11AC6D2}"/>
              </a:ext>
            </a:extLst>
          </p:cNvPr>
          <p:cNvSpPr>
            <a:spLocks noGrp="1"/>
          </p:cNvSpPr>
          <p:nvPr>
            <p:ph type="body" idx="1"/>
          </p:nvPr>
        </p:nvSpPr>
        <p:spPr>
          <a:xfrm>
            <a:off x="381000" y="1482437"/>
            <a:ext cx="11332580" cy="4740563"/>
          </a:xfrm>
        </p:spPr>
        <p:txBody>
          <a:bodyPr vert="horz" lIns="91440" tIns="45720" rIns="91440" bIns="45720" rtlCol="0" anchor="t">
            <a:normAutofit lnSpcReduction="10000"/>
          </a:bodyPr>
          <a:lstStyle/>
          <a:p>
            <a:r>
              <a:rPr lang="en-GB">
                <a:solidFill>
                  <a:schemeClr val="bg1">
                    <a:lumMod val="10000"/>
                    <a:lumOff val="90000"/>
                  </a:schemeClr>
                </a:solidFill>
                <a:cs typeface="Calibri"/>
              </a:rPr>
              <a:t>2 Summative marked assessments</a:t>
            </a:r>
            <a:r>
              <a:rPr lang="en-GB" dirty="0">
                <a:cs typeface="Calibri"/>
              </a:rPr>
              <a:t> </a:t>
            </a:r>
            <a:r>
              <a:rPr lang="en-GB" dirty="0">
                <a:solidFill>
                  <a:schemeClr val="bg1">
                    <a:lumMod val="10000"/>
                    <a:lumOff val="90000"/>
                  </a:schemeClr>
                </a:solidFill>
                <a:cs typeface="Calibri"/>
              </a:rPr>
              <a:t> – Data Analysis Project</a:t>
            </a:r>
            <a:endParaRPr lang="en-US" dirty="0">
              <a:solidFill>
                <a:schemeClr val="bg1">
                  <a:lumMod val="10000"/>
                  <a:lumOff val="90000"/>
                </a:schemeClr>
              </a:solidFill>
            </a:endParaRPr>
          </a:p>
          <a:p>
            <a:pPr lvl="1"/>
            <a:r>
              <a:rPr lang="en-GB" dirty="0">
                <a:solidFill>
                  <a:schemeClr val="bg1">
                    <a:lumMod val="10000"/>
                    <a:lumOff val="90000"/>
                  </a:schemeClr>
                </a:solidFill>
                <a:cs typeface="Calibri"/>
              </a:rPr>
              <a:t>Both due week 11</a:t>
            </a:r>
          </a:p>
          <a:p>
            <a:pPr lvl="1"/>
            <a:r>
              <a:rPr lang="en-GB" dirty="0">
                <a:solidFill>
                  <a:schemeClr val="bg1">
                    <a:lumMod val="10000"/>
                    <a:lumOff val="90000"/>
                  </a:schemeClr>
                </a:solidFill>
                <a:ea typeface="+mn-lt"/>
                <a:cs typeface="+mn-lt"/>
              </a:rPr>
              <a:t>5 min video presentation (equivalent to 500 word written report) (30%) </a:t>
            </a:r>
          </a:p>
          <a:p>
            <a:pPr lvl="1"/>
            <a:r>
              <a:rPr lang="en-GB" dirty="0">
                <a:solidFill>
                  <a:schemeClr val="bg1">
                    <a:lumMod val="10000"/>
                    <a:lumOff val="90000"/>
                  </a:schemeClr>
                </a:solidFill>
                <a:ea typeface="+mn-lt"/>
                <a:cs typeface="+mn-lt"/>
              </a:rPr>
              <a:t> 1000-1200 word essay (70%)</a:t>
            </a:r>
            <a:endParaRPr lang="en-GB" dirty="0">
              <a:solidFill>
                <a:schemeClr val="bg1">
                  <a:lumMod val="10000"/>
                  <a:lumOff val="90000"/>
                </a:schemeClr>
              </a:solidFill>
              <a:cs typeface="Calibri"/>
            </a:endParaRPr>
          </a:p>
          <a:p>
            <a:r>
              <a:rPr lang="en-GB">
                <a:solidFill>
                  <a:schemeClr val="bg1">
                    <a:lumMod val="10000"/>
                    <a:lumOff val="90000"/>
                  </a:schemeClr>
                </a:solidFill>
                <a:cs typeface="Calibri"/>
              </a:rPr>
              <a:t>2 Formative assessments – ungraded/ Generic Feedback</a:t>
            </a:r>
            <a:endParaRPr lang="en-US">
              <a:solidFill>
                <a:schemeClr val="bg1">
                  <a:lumMod val="10000"/>
                  <a:lumOff val="90000"/>
                </a:schemeClr>
              </a:solidFill>
              <a:cs typeface="Calibri"/>
            </a:endParaRPr>
          </a:p>
          <a:p>
            <a:pPr lvl="1"/>
            <a:r>
              <a:rPr lang="en-GB">
                <a:solidFill>
                  <a:schemeClr val="bg1">
                    <a:lumMod val="10000"/>
                    <a:lumOff val="90000"/>
                  </a:schemeClr>
                </a:solidFill>
                <a:cs typeface="Calibri"/>
              </a:rPr>
              <a:t>Week 3 – Short answer document on what is the most common type of data that you deal with? How can machine learning help?</a:t>
            </a:r>
            <a:endParaRPr lang="en-US">
              <a:cs typeface="Calibri"/>
            </a:endParaRPr>
          </a:p>
          <a:p>
            <a:pPr lvl="1"/>
            <a:r>
              <a:rPr lang="en-GB">
                <a:solidFill>
                  <a:schemeClr val="bg1">
                    <a:lumMod val="10000"/>
                    <a:lumOff val="90000"/>
                  </a:schemeClr>
                </a:solidFill>
                <a:cs typeface="Calibri"/>
              </a:rPr>
              <a:t>Week 7 – Present a video proposal of what your project is. Voice over power point, 3 slides.</a:t>
            </a:r>
            <a:endParaRPr lang="en-GB"/>
          </a:p>
        </p:txBody>
      </p:sp>
      <p:sp>
        <p:nvSpPr>
          <p:cNvPr id="2" name="Title 1">
            <a:extLst>
              <a:ext uri="{FF2B5EF4-FFF2-40B4-BE49-F238E27FC236}">
                <a16:creationId xmlns:a16="http://schemas.microsoft.com/office/drawing/2014/main" id="{D1C81F0E-39C2-2A67-70FA-BB896B584E44}"/>
              </a:ext>
            </a:extLst>
          </p:cNvPr>
          <p:cNvSpPr>
            <a:spLocks noGrp="1"/>
          </p:cNvSpPr>
          <p:nvPr>
            <p:ph type="title" idx="4294967295"/>
          </p:nvPr>
        </p:nvSpPr>
        <p:spPr>
          <a:xfrm>
            <a:off x="381000" y="850035"/>
            <a:ext cx="10858500" cy="632402"/>
          </a:xfrm>
        </p:spPr>
        <p:txBody>
          <a:bodyPr>
            <a:normAutofit fontScale="90000"/>
          </a:bodyPr>
          <a:lstStyle/>
          <a:p>
            <a:r>
              <a:rPr lang="en-GB" dirty="0">
                <a:cs typeface="Calibri Light"/>
              </a:rPr>
              <a:t>Assessment</a:t>
            </a:r>
            <a:endParaRPr lang="en-GB" dirty="0"/>
          </a:p>
        </p:txBody>
      </p:sp>
      <p:sp>
        <p:nvSpPr>
          <p:cNvPr id="5" name="Text Placeholder 1">
            <a:extLst>
              <a:ext uri="{FF2B5EF4-FFF2-40B4-BE49-F238E27FC236}">
                <a16:creationId xmlns:a16="http://schemas.microsoft.com/office/drawing/2014/main" id="{BAF73972-E920-4B47-9F5C-1E6FA1AB641A}"/>
              </a:ext>
            </a:extLst>
          </p:cNvPr>
          <p:cNvSpPr>
            <a:spLocks noGrp="1"/>
          </p:cNvSpPr>
          <p:nvPr>
            <p:ph type="body" sz="quarter" idx="13"/>
          </p:nvPr>
        </p:nvSpPr>
        <p:spPr>
          <a:xfrm>
            <a:off x="381000" y="304800"/>
            <a:ext cx="10477500" cy="330200"/>
          </a:xfrm>
        </p:spPr>
        <p:txBody>
          <a:bodyPr/>
          <a:lstStyle/>
          <a:p>
            <a:r>
              <a:rPr lang="en-US" dirty="0">
                <a:solidFill>
                  <a:schemeClr val="bg1">
                    <a:lumMod val="10000"/>
                    <a:lumOff val="90000"/>
                  </a:schemeClr>
                </a:solidFill>
              </a:rPr>
              <a:t>Introduction to Data Science with Python for Engineers and Researchers</a:t>
            </a:r>
            <a:endParaRPr lang="en-GB" dirty="0">
              <a:solidFill>
                <a:schemeClr val="bg1">
                  <a:lumMod val="10000"/>
                  <a:lumOff val="90000"/>
                </a:schemeClr>
              </a:solidFill>
            </a:endParaRPr>
          </a:p>
        </p:txBody>
      </p:sp>
    </p:spTree>
    <p:extLst>
      <p:ext uri="{BB962C8B-B14F-4D97-AF65-F5344CB8AC3E}">
        <p14:creationId xmlns:p14="http://schemas.microsoft.com/office/powerpoint/2010/main" val="332800646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9D2DFD-7F5D-8A1D-0E3C-EB1ED11AC6D2}"/>
              </a:ext>
            </a:extLst>
          </p:cNvPr>
          <p:cNvSpPr>
            <a:spLocks noGrp="1"/>
          </p:cNvSpPr>
          <p:nvPr>
            <p:ph type="body" idx="1"/>
          </p:nvPr>
        </p:nvSpPr>
        <p:spPr>
          <a:xfrm>
            <a:off x="381000" y="1568701"/>
            <a:ext cx="11332580" cy="4740563"/>
          </a:xfrm>
        </p:spPr>
        <p:txBody>
          <a:bodyPr vert="horz" lIns="91440" tIns="45720" rIns="91440" bIns="45720" rtlCol="0" anchor="t">
            <a:normAutofit fontScale="92500"/>
          </a:bodyPr>
          <a:lstStyle/>
          <a:p>
            <a:r>
              <a:rPr lang="en-GB" dirty="0">
                <a:solidFill>
                  <a:schemeClr val="bg1">
                    <a:lumMod val="10000"/>
                    <a:lumOff val="90000"/>
                  </a:schemeClr>
                </a:solidFill>
                <a:cs typeface="Calibri"/>
              </a:rPr>
              <a:t>Objective is to gain insight about a complex problem by leveraging 'large data'</a:t>
            </a:r>
            <a:endParaRPr lang="en-US" dirty="0">
              <a:solidFill>
                <a:schemeClr val="bg1">
                  <a:lumMod val="10000"/>
                  <a:lumOff val="90000"/>
                </a:schemeClr>
              </a:solidFill>
            </a:endParaRPr>
          </a:p>
          <a:p>
            <a:pPr lvl="1"/>
            <a:r>
              <a:rPr lang="en-GB" dirty="0">
                <a:solidFill>
                  <a:schemeClr val="bg1">
                    <a:lumMod val="10000"/>
                    <a:lumOff val="90000"/>
                  </a:schemeClr>
                </a:solidFill>
                <a:cs typeface="Calibri"/>
              </a:rPr>
              <a:t>Here large can mean lots of data or it can mean high dimensional or both.</a:t>
            </a:r>
          </a:p>
          <a:p>
            <a:pPr lvl="2"/>
            <a:r>
              <a:rPr lang="en-GB" dirty="0">
                <a:solidFill>
                  <a:schemeClr val="bg1">
                    <a:lumMod val="10000"/>
                    <a:lumOff val="90000"/>
                  </a:schemeClr>
                </a:solidFill>
                <a:cs typeface="Calibri"/>
              </a:rPr>
              <a:t>That said between the constraints of Google </a:t>
            </a:r>
            <a:r>
              <a:rPr lang="en-GB" dirty="0" err="1">
                <a:solidFill>
                  <a:schemeClr val="bg1">
                    <a:lumMod val="10000"/>
                    <a:lumOff val="90000"/>
                  </a:schemeClr>
                </a:solidFill>
                <a:cs typeface="Calibri"/>
              </a:rPr>
              <a:t>Colab</a:t>
            </a:r>
            <a:r>
              <a:rPr lang="en-GB" dirty="0">
                <a:solidFill>
                  <a:schemeClr val="bg1">
                    <a:lumMod val="10000"/>
                    <a:lumOff val="90000"/>
                  </a:schemeClr>
                </a:solidFill>
                <a:cs typeface="Calibri"/>
              </a:rPr>
              <a:t> and what we cover in the course I would not expect anything more than a few GB in size.</a:t>
            </a:r>
          </a:p>
          <a:p>
            <a:pPr lvl="1"/>
            <a:r>
              <a:rPr lang="en-GB" dirty="0">
                <a:solidFill>
                  <a:schemeClr val="bg1">
                    <a:lumMod val="10000"/>
                    <a:lumOff val="90000"/>
                  </a:schemeClr>
                </a:solidFill>
                <a:cs typeface="Calibri"/>
              </a:rPr>
              <a:t>You should use informative visualisation tools to demonstrate the insights derived, and the steps used to pre-process and analyse your data.</a:t>
            </a:r>
          </a:p>
          <a:p>
            <a:pPr lvl="1"/>
            <a:r>
              <a:rPr lang="en-GB" dirty="0">
                <a:solidFill>
                  <a:schemeClr val="bg1">
                    <a:lumMod val="10000"/>
                    <a:lumOff val="90000"/>
                  </a:schemeClr>
                </a:solidFill>
                <a:cs typeface="Calibri"/>
              </a:rPr>
              <a:t>Ideally the dataset should come from your place of work, but if not there are multiple open datasets that would be suitable.</a:t>
            </a:r>
          </a:p>
          <a:p>
            <a:pPr lvl="1"/>
            <a:r>
              <a:rPr lang="en-GB" dirty="0">
                <a:solidFill>
                  <a:schemeClr val="bg1">
                    <a:lumMod val="10000"/>
                    <a:lumOff val="90000"/>
                  </a:schemeClr>
                </a:solidFill>
                <a:cs typeface="Calibri"/>
              </a:rPr>
              <a:t>The two formative assessments are designed to get you thinking about what you will do for your project.</a:t>
            </a:r>
          </a:p>
          <a:p>
            <a:pPr lvl="1"/>
            <a:endParaRPr lang="en-GB" dirty="0">
              <a:cs typeface="Calibri"/>
            </a:endParaRPr>
          </a:p>
        </p:txBody>
      </p:sp>
      <p:sp>
        <p:nvSpPr>
          <p:cNvPr id="2" name="Title 1">
            <a:extLst>
              <a:ext uri="{FF2B5EF4-FFF2-40B4-BE49-F238E27FC236}">
                <a16:creationId xmlns:a16="http://schemas.microsoft.com/office/drawing/2014/main" id="{D1C81F0E-39C2-2A67-70FA-BB896B584E44}"/>
              </a:ext>
            </a:extLst>
          </p:cNvPr>
          <p:cNvSpPr>
            <a:spLocks noGrp="1"/>
          </p:cNvSpPr>
          <p:nvPr>
            <p:ph type="title" idx="4294967295"/>
          </p:nvPr>
        </p:nvSpPr>
        <p:spPr>
          <a:xfrm>
            <a:off x="390941" y="748011"/>
            <a:ext cx="12253102" cy="632402"/>
          </a:xfrm>
        </p:spPr>
        <p:txBody>
          <a:bodyPr lIns="50800" tIns="50800" rIns="50800" bIns="50800" anchor="t">
            <a:normAutofit fontScale="90000"/>
          </a:bodyPr>
          <a:lstStyle/>
          <a:p>
            <a:pPr>
              <a:lnSpc>
                <a:spcPct val="100000"/>
              </a:lnSpc>
              <a:spcBef>
                <a:spcPts val="0"/>
              </a:spcBef>
            </a:pPr>
            <a:r>
              <a:rPr lang="en-GB" sz="3600" b="1" dirty="0">
                <a:cs typeface="Calibri Light"/>
              </a:rPr>
              <a:t>The Final Project (Summative Assessment)</a:t>
            </a:r>
            <a:endParaRPr lang="en-US" sz="3600" b="1"/>
          </a:p>
        </p:txBody>
      </p:sp>
      <p:sp>
        <p:nvSpPr>
          <p:cNvPr id="5" name="Text Placeholder 1">
            <a:extLst>
              <a:ext uri="{FF2B5EF4-FFF2-40B4-BE49-F238E27FC236}">
                <a16:creationId xmlns:a16="http://schemas.microsoft.com/office/drawing/2014/main" id="{BAF73972-E920-4B47-9F5C-1E6FA1AB641A}"/>
              </a:ext>
            </a:extLst>
          </p:cNvPr>
          <p:cNvSpPr>
            <a:spLocks noGrp="1"/>
          </p:cNvSpPr>
          <p:nvPr>
            <p:ph type="body" sz="quarter" idx="13"/>
          </p:nvPr>
        </p:nvSpPr>
        <p:spPr>
          <a:xfrm>
            <a:off x="381000" y="353961"/>
            <a:ext cx="11448435" cy="281039"/>
          </a:xfrm>
        </p:spPr>
        <p:txBody>
          <a:bodyPr/>
          <a:lstStyle/>
          <a:p>
            <a:r>
              <a:rPr lang="en-US" dirty="0">
                <a:solidFill>
                  <a:schemeClr val="bg1">
                    <a:lumMod val="10000"/>
                    <a:lumOff val="90000"/>
                  </a:schemeClr>
                </a:solidFill>
              </a:rPr>
              <a:t>Introduction to Data Science with Python for Engineers and Researchers</a:t>
            </a:r>
            <a:endParaRPr lang="en-GB" dirty="0">
              <a:solidFill>
                <a:schemeClr val="bg1">
                  <a:lumMod val="10000"/>
                  <a:lumOff val="90000"/>
                </a:schemeClr>
              </a:solidFill>
            </a:endParaRPr>
          </a:p>
        </p:txBody>
      </p:sp>
    </p:spTree>
    <p:extLst>
      <p:ext uri="{BB962C8B-B14F-4D97-AF65-F5344CB8AC3E}">
        <p14:creationId xmlns:p14="http://schemas.microsoft.com/office/powerpoint/2010/main" val="223042899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2B91BF-7078-49CC-8989-00B9C29E9953}"/>
              </a:ext>
            </a:extLst>
          </p:cNvPr>
          <p:cNvSpPr>
            <a:spLocks noGrp="1"/>
          </p:cNvSpPr>
          <p:nvPr>
            <p:ph type="body" sz="quarter" idx="13"/>
          </p:nvPr>
        </p:nvSpPr>
        <p:spPr/>
        <p:txBody>
          <a:bodyPr/>
          <a:lstStyle/>
          <a:p>
            <a:r>
              <a:rPr lang="en-US" dirty="0"/>
              <a:t>Introduction to Data Science with Python for Engineers and Researchers</a:t>
            </a:r>
            <a:endParaRPr lang="en-GB" dirty="0"/>
          </a:p>
        </p:txBody>
      </p:sp>
      <p:sp>
        <p:nvSpPr>
          <p:cNvPr id="3" name="Title 2">
            <a:extLst>
              <a:ext uri="{FF2B5EF4-FFF2-40B4-BE49-F238E27FC236}">
                <a16:creationId xmlns:a16="http://schemas.microsoft.com/office/drawing/2014/main" id="{1E928B03-CB24-4BC5-8078-6F6EA524ECDE}"/>
              </a:ext>
            </a:extLst>
          </p:cNvPr>
          <p:cNvSpPr>
            <a:spLocks noGrp="1"/>
          </p:cNvSpPr>
          <p:nvPr>
            <p:ph type="title"/>
          </p:nvPr>
        </p:nvSpPr>
        <p:spPr/>
        <p:txBody>
          <a:bodyPr>
            <a:normAutofit fontScale="90000"/>
          </a:bodyPr>
          <a:lstStyle/>
          <a:p>
            <a:r>
              <a:rPr lang="en-US" dirty="0"/>
              <a:t>Further Resources (topic specific)</a:t>
            </a:r>
            <a:endParaRPr lang="en-GB" dirty="0"/>
          </a:p>
        </p:txBody>
      </p:sp>
      <p:sp>
        <p:nvSpPr>
          <p:cNvPr id="4" name="Text Placeholder 3">
            <a:extLst>
              <a:ext uri="{FF2B5EF4-FFF2-40B4-BE49-F238E27FC236}">
                <a16:creationId xmlns:a16="http://schemas.microsoft.com/office/drawing/2014/main" id="{69825636-B1EB-4927-8174-F3B16FDE72FD}"/>
              </a:ext>
            </a:extLst>
          </p:cNvPr>
          <p:cNvSpPr>
            <a:spLocks noGrp="1"/>
          </p:cNvSpPr>
          <p:nvPr>
            <p:ph type="body" idx="1"/>
          </p:nvPr>
        </p:nvSpPr>
        <p:spPr>
          <a:xfrm>
            <a:off x="381000" y="1526412"/>
            <a:ext cx="11344154" cy="5026294"/>
          </a:xfrm>
        </p:spPr>
        <p:txBody>
          <a:bodyPr lIns="50800" tIns="50800" rIns="50800" bIns="50800" anchor="t">
            <a:normAutofit fontScale="92500" lnSpcReduction="10000"/>
          </a:bodyPr>
          <a:lstStyle/>
          <a:p>
            <a:pPr marL="0" indent="0">
              <a:buNone/>
            </a:pPr>
            <a:r>
              <a:rPr lang="en-US" dirty="0"/>
              <a:t>This is a masters level course. As such you should engage with the research and professional literature around the topics. It is also a rapidly expanding and changing field with new tools constantly being produced. Two great books to reference and start your reading would be: </a:t>
            </a:r>
          </a:p>
          <a:p>
            <a:r>
              <a:rPr lang="en-US" dirty="0"/>
              <a:t>‘Hands on Machine Learning with Scikit-Learn and TensorFlow’ by Aurélien </a:t>
            </a:r>
            <a:r>
              <a:rPr lang="en-US" dirty="0" err="1"/>
              <a:t>Géron</a:t>
            </a:r>
            <a:r>
              <a:rPr lang="en-US" dirty="0"/>
              <a:t>. (O'Reilly)</a:t>
            </a:r>
          </a:p>
          <a:p>
            <a:r>
              <a:rPr lang="en-US" dirty="0"/>
              <a:t>‘Effective Pandas’ by Matt Harrison. </a:t>
            </a:r>
          </a:p>
          <a:p>
            <a:pPr marL="0" indent="0">
              <a:buNone/>
            </a:pPr>
            <a:r>
              <a:rPr lang="en-GB" dirty="0"/>
              <a:t>Both are selected for there practical approach to the topics and provide a great reference to some of the ideas that we will cover over the coming weeks. Also useful for plotting data is:</a:t>
            </a:r>
          </a:p>
          <a:p>
            <a:r>
              <a:rPr lang="en-GB" dirty="0"/>
              <a:t>‘Scientific Visualization: Python + Matplotlib’ by Nicolas P. Rougier (https://github.com/rougier/scientific-visualization-book)</a:t>
            </a:r>
          </a:p>
        </p:txBody>
      </p:sp>
    </p:spTree>
    <p:extLst>
      <p:ext uri="{BB962C8B-B14F-4D97-AF65-F5344CB8AC3E}">
        <p14:creationId xmlns:p14="http://schemas.microsoft.com/office/powerpoint/2010/main" val="359466434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555E257-FAB0-0A06-952C-C1E44C97BCDA}"/>
              </a:ext>
            </a:extLst>
          </p:cNvPr>
          <p:cNvSpPr>
            <a:spLocks noGrp="1"/>
          </p:cNvSpPr>
          <p:nvPr>
            <p:ph type="body" sz="quarter" idx="13"/>
          </p:nvPr>
        </p:nvSpPr>
        <p:spPr>
          <a:xfrm>
            <a:off x="381000" y="293388"/>
            <a:ext cx="11430000" cy="341612"/>
          </a:xfrm>
        </p:spPr>
        <p:txBody>
          <a:bodyPr/>
          <a:lstStyle/>
          <a:p>
            <a:r>
              <a:rPr lang="en-US" dirty="0"/>
              <a:t>INTRODUCTION TO DATA SCIENCE WITH PYTHON FOR ENGINEERS AND RESEARCHERS</a:t>
            </a:r>
            <a:endParaRPr lang="en-GB" dirty="0"/>
          </a:p>
        </p:txBody>
      </p:sp>
      <p:sp>
        <p:nvSpPr>
          <p:cNvPr id="4" name="Title 3">
            <a:extLst>
              <a:ext uri="{FF2B5EF4-FFF2-40B4-BE49-F238E27FC236}">
                <a16:creationId xmlns:a16="http://schemas.microsoft.com/office/drawing/2014/main" id="{9CB0058A-557A-B3B9-19B0-A6FA2F22716D}"/>
              </a:ext>
            </a:extLst>
          </p:cNvPr>
          <p:cNvSpPr>
            <a:spLocks noGrp="1"/>
          </p:cNvSpPr>
          <p:nvPr>
            <p:ph type="title"/>
          </p:nvPr>
        </p:nvSpPr>
        <p:spPr/>
        <p:txBody>
          <a:bodyPr lIns="50800" tIns="50800" rIns="50800" bIns="50800" anchor="t">
            <a:normAutofit fontScale="90000"/>
          </a:bodyPr>
          <a:lstStyle/>
          <a:p>
            <a:r>
              <a:rPr lang="en-GB" dirty="0"/>
              <a:t>Outline</a:t>
            </a:r>
            <a:endParaRPr lang="en-US" dirty="0"/>
          </a:p>
        </p:txBody>
      </p:sp>
      <p:sp>
        <p:nvSpPr>
          <p:cNvPr id="5" name="Text Placeholder 4">
            <a:extLst>
              <a:ext uri="{FF2B5EF4-FFF2-40B4-BE49-F238E27FC236}">
                <a16:creationId xmlns:a16="http://schemas.microsoft.com/office/drawing/2014/main" id="{D6E162F7-9707-317F-CBDE-CA0625CBFE0B}"/>
              </a:ext>
            </a:extLst>
          </p:cNvPr>
          <p:cNvSpPr>
            <a:spLocks noGrp="1"/>
          </p:cNvSpPr>
          <p:nvPr>
            <p:ph type="body" idx="1"/>
          </p:nvPr>
        </p:nvSpPr>
        <p:spPr>
          <a:xfrm>
            <a:off x="250031" y="1669256"/>
            <a:ext cx="11505524" cy="4483100"/>
          </a:xfrm>
        </p:spPr>
        <p:txBody>
          <a:bodyPr lIns="50800" tIns="50800" rIns="50800" bIns="50800" anchor="t">
            <a:normAutofit fontScale="92500" lnSpcReduction="10000"/>
          </a:bodyPr>
          <a:lstStyle/>
          <a:p>
            <a:r>
              <a:rPr lang="en-GB" dirty="0"/>
              <a:t>Introductions</a:t>
            </a:r>
          </a:p>
          <a:p>
            <a:pPr lvl="1"/>
            <a:r>
              <a:rPr lang="en-GB" dirty="0"/>
              <a:t>Meet your instructor</a:t>
            </a:r>
          </a:p>
          <a:p>
            <a:pPr lvl="1"/>
            <a:r>
              <a:rPr lang="en-GB" dirty="0"/>
              <a:t>Icebreaker survey</a:t>
            </a:r>
          </a:p>
          <a:p>
            <a:r>
              <a:rPr lang="en-GB" dirty="0"/>
              <a:t>Course structure </a:t>
            </a:r>
          </a:p>
          <a:p>
            <a:pPr lvl="1"/>
            <a:r>
              <a:rPr lang="en-GB" dirty="0"/>
              <a:t>Course objectives – Intended Learning Outcomes and overall goal</a:t>
            </a:r>
            <a:endParaRPr lang="en-US" dirty="0"/>
          </a:p>
          <a:p>
            <a:pPr lvl="1"/>
            <a:r>
              <a:rPr lang="en-GB" dirty="0"/>
              <a:t>Weekly topics and activities</a:t>
            </a:r>
          </a:p>
          <a:p>
            <a:r>
              <a:rPr lang="en-GB" dirty="0"/>
              <a:t>Assessment</a:t>
            </a:r>
          </a:p>
          <a:p>
            <a:r>
              <a:rPr lang="en-GB" dirty="0"/>
              <a:t>Additional resources</a:t>
            </a:r>
          </a:p>
          <a:p>
            <a:endParaRPr lang="en-GB" dirty="0"/>
          </a:p>
          <a:p>
            <a:endParaRPr lang="en-GB" dirty="0"/>
          </a:p>
        </p:txBody>
      </p:sp>
    </p:spTree>
    <p:extLst>
      <p:ext uri="{BB962C8B-B14F-4D97-AF65-F5344CB8AC3E}">
        <p14:creationId xmlns:p14="http://schemas.microsoft.com/office/powerpoint/2010/main" val="89064627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0A3927-9201-E364-8CF8-73B99BC7D231}"/>
              </a:ext>
            </a:extLst>
          </p:cNvPr>
          <p:cNvSpPr>
            <a:spLocks noGrp="1"/>
          </p:cNvSpPr>
          <p:nvPr>
            <p:ph type="title"/>
          </p:nvPr>
        </p:nvSpPr>
        <p:spPr/>
        <p:txBody>
          <a:bodyPr lIns="50800" tIns="50800" rIns="50800" bIns="50800" anchor="t">
            <a:normAutofit/>
          </a:bodyPr>
          <a:lstStyle/>
          <a:p>
            <a:pPr algn="ctr"/>
            <a:r>
              <a:rPr lang="en-GB" sz="9600" dirty="0"/>
              <a:t>Introductions</a:t>
            </a:r>
            <a:endParaRPr lang="en-US"/>
          </a:p>
        </p:txBody>
      </p:sp>
    </p:spTree>
    <p:extLst>
      <p:ext uri="{BB962C8B-B14F-4D97-AF65-F5344CB8AC3E}">
        <p14:creationId xmlns:p14="http://schemas.microsoft.com/office/powerpoint/2010/main" val="356742507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555E257-FAB0-0A06-952C-C1E44C97BCDA}"/>
              </a:ext>
            </a:extLst>
          </p:cNvPr>
          <p:cNvSpPr>
            <a:spLocks noGrp="1"/>
          </p:cNvSpPr>
          <p:nvPr>
            <p:ph type="body" sz="quarter" idx="13"/>
          </p:nvPr>
        </p:nvSpPr>
        <p:spPr>
          <a:xfrm>
            <a:off x="381000" y="293388"/>
            <a:ext cx="11430000" cy="341612"/>
          </a:xfrm>
        </p:spPr>
        <p:txBody>
          <a:bodyPr/>
          <a:lstStyle/>
          <a:p>
            <a:r>
              <a:rPr lang="en-US" dirty="0"/>
              <a:t>INTRODUCTION TO DATA SCIENCE WITH PYTHON FOR ENGINEERS AND RESEARCHERS</a:t>
            </a:r>
            <a:endParaRPr lang="en-GB" dirty="0"/>
          </a:p>
        </p:txBody>
      </p:sp>
      <p:sp>
        <p:nvSpPr>
          <p:cNvPr id="4" name="Title 3">
            <a:extLst>
              <a:ext uri="{FF2B5EF4-FFF2-40B4-BE49-F238E27FC236}">
                <a16:creationId xmlns:a16="http://schemas.microsoft.com/office/drawing/2014/main" id="{9CB0058A-557A-B3B9-19B0-A6FA2F22716D}"/>
              </a:ext>
            </a:extLst>
          </p:cNvPr>
          <p:cNvSpPr>
            <a:spLocks noGrp="1"/>
          </p:cNvSpPr>
          <p:nvPr>
            <p:ph type="title"/>
          </p:nvPr>
        </p:nvSpPr>
        <p:spPr/>
        <p:txBody>
          <a:bodyPr lIns="50800" tIns="50800" rIns="50800" bIns="50800" anchor="t">
            <a:normAutofit fontScale="90000"/>
          </a:bodyPr>
          <a:lstStyle/>
          <a:p>
            <a:r>
              <a:rPr lang="en-GB" dirty="0"/>
              <a:t>Who I am</a:t>
            </a:r>
          </a:p>
        </p:txBody>
      </p:sp>
      <p:sp>
        <p:nvSpPr>
          <p:cNvPr id="5" name="Text Placeholder 4">
            <a:extLst>
              <a:ext uri="{FF2B5EF4-FFF2-40B4-BE49-F238E27FC236}">
                <a16:creationId xmlns:a16="http://schemas.microsoft.com/office/drawing/2014/main" id="{D6E162F7-9707-317F-CBDE-CA0625CBFE0B}"/>
              </a:ext>
            </a:extLst>
          </p:cNvPr>
          <p:cNvSpPr>
            <a:spLocks noGrp="1"/>
          </p:cNvSpPr>
          <p:nvPr>
            <p:ph type="body" idx="1"/>
          </p:nvPr>
        </p:nvSpPr>
        <p:spPr>
          <a:xfrm>
            <a:off x="250031" y="1669256"/>
            <a:ext cx="4393407" cy="4483100"/>
          </a:xfrm>
        </p:spPr>
        <p:txBody>
          <a:bodyPr lIns="50800" tIns="50800" rIns="50800" bIns="50800" anchor="t">
            <a:normAutofit/>
          </a:bodyPr>
          <a:lstStyle/>
          <a:p>
            <a:r>
              <a:rPr lang="en-GB" dirty="0"/>
              <a:t>Currently the Lord Kelvin Adam Smith Research Fellow in Data Science </a:t>
            </a:r>
            <a:endParaRPr lang="en-US"/>
          </a:p>
          <a:p>
            <a:r>
              <a:rPr lang="en-GB" dirty="0"/>
              <a:t>Based in the School of Geographical and Earth Sciences</a:t>
            </a:r>
          </a:p>
          <a:p>
            <a:r>
              <a:rPr lang="en-GB" dirty="0"/>
              <a:t>Hobbies include surfing, skating and rock climbing</a:t>
            </a:r>
          </a:p>
        </p:txBody>
      </p:sp>
      <p:pic>
        <p:nvPicPr>
          <p:cNvPr id="7" name="Picture 7">
            <a:extLst>
              <a:ext uri="{FF2B5EF4-FFF2-40B4-BE49-F238E27FC236}">
                <a16:creationId xmlns:a16="http://schemas.microsoft.com/office/drawing/2014/main" id="{5FE8B54D-E913-B49F-B23C-171D0D25721A}"/>
              </a:ext>
            </a:extLst>
          </p:cNvPr>
          <p:cNvPicPr>
            <a:picLocks noChangeAspect="1"/>
          </p:cNvPicPr>
          <p:nvPr/>
        </p:nvPicPr>
        <p:blipFill>
          <a:blip r:embed="rId2"/>
          <a:stretch>
            <a:fillRect/>
          </a:stretch>
        </p:blipFill>
        <p:spPr>
          <a:xfrm>
            <a:off x="7588704" y="3756252"/>
            <a:ext cx="4493418" cy="2995612"/>
          </a:xfrm>
          <a:prstGeom prst="rect">
            <a:avLst/>
          </a:prstGeom>
        </p:spPr>
      </p:pic>
      <p:pic>
        <p:nvPicPr>
          <p:cNvPr id="6" name="Picture 6">
            <a:extLst>
              <a:ext uri="{FF2B5EF4-FFF2-40B4-BE49-F238E27FC236}">
                <a16:creationId xmlns:a16="http://schemas.microsoft.com/office/drawing/2014/main" id="{CA29FA66-B458-E2A3-A75A-BEF02453ECC5}"/>
              </a:ext>
            </a:extLst>
          </p:cNvPr>
          <p:cNvPicPr>
            <a:picLocks noChangeAspect="1"/>
          </p:cNvPicPr>
          <p:nvPr/>
        </p:nvPicPr>
        <p:blipFill>
          <a:blip r:embed="rId3"/>
          <a:stretch>
            <a:fillRect/>
          </a:stretch>
        </p:blipFill>
        <p:spPr>
          <a:xfrm>
            <a:off x="4937547" y="846024"/>
            <a:ext cx="3349346" cy="5031581"/>
          </a:xfrm>
          <a:prstGeom prst="rect">
            <a:avLst/>
          </a:prstGeom>
        </p:spPr>
      </p:pic>
    </p:spTree>
    <p:extLst>
      <p:ext uri="{BB962C8B-B14F-4D97-AF65-F5344CB8AC3E}">
        <p14:creationId xmlns:p14="http://schemas.microsoft.com/office/powerpoint/2010/main" val="160252325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From Device physics to the origin of the solar system"/>
          <p:cNvSpPr txBox="1">
            <a:spLocks noGrp="1"/>
          </p:cNvSpPr>
          <p:nvPr>
            <p:ph type="title"/>
          </p:nvPr>
        </p:nvSpPr>
        <p:spPr>
          <a:xfrm>
            <a:off x="385575" y="13533"/>
            <a:ext cx="11430000" cy="508001"/>
          </a:xfrm>
          <a:prstGeom prst="rect">
            <a:avLst/>
          </a:prstGeom>
        </p:spPr>
        <p:txBody>
          <a:bodyPr>
            <a:normAutofit fontScale="90000"/>
          </a:bodyPr>
          <a:lstStyle>
            <a:lvl1pPr defTabSz="602615">
              <a:spcBef>
                <a:spcPts val="2800"/>
              </a:spcBef>
              <a:defRPr sz="7154"/>
            </a:lvl1pPr>
          </a:lstStyle>
          <a:p>
            <a:r>
              <a:rPr dirty="0"/>
              <a:t>From Device physics to the origin of the solar system</a:t>
            </a:r>
          </a:p>
        </p:txBody>
      </p:sp>
      <p:sp>
        <p:nvSpPr>
          <p:cNvPr id="250" name="Slide Number"/>
          <p:cNvSpPr txBox="1">
            <a:spLocks noGrp="1"/>
          </p:cNvSpPr>
          <p:nvPr>
            <p:ph type="sldNum" sz="quarter" idx="2"/>
          </p:nvPr>
        </p:nvSpPr>
        <p:spPr>
          <a:xfrm>
            <a:off x="11586813" y="304800"/>
            <a:ext cx="219612" cy="329706"/>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a:lstStyle/>
          <a:p>
            <a:pPr defTabSz="412750" hangingPunct="0"/>
            <a:fld id="{86CB4B4D-7CA3-9044-876B-883B54F8677D}" type="slidenum">
              <a:rPr kern="0"/>
              <a:pPr defTabSz="412750" hangingPunct="0"/>
              <a:t>5</a:t>
            </a:fld>
            <a:endParaRPr kern="0"/>
          </a:p>
        </p:txBody>
      </p:sp>
      <p:grpSp>
        <p:nvGrpSpPr>
          <p:cNvPr id="253" name="Group"/>
          <p:cNvGrpSpPr/>
          <p:nvPr/>
        </p:nvGrpSpPr>
        <p:grpSpPr>
          <a:xfrm>
            <a:off x="9160376" y="2155577"/>
            <a:ext cx="2962489" cy="3867646"/>
            <a:chOff x="-1172718" y="-701052"/>
            <a:chExt cx="5924976" cy="7735289"/>
          </a:xfrm>
        </p:grpSpPr>
        <p:pic>
          <p:nvPicPr>
            <p:cNvPr id="251" name="Image" descr="Image"/>
            <p:cNvPicPr>
              <a:picLocks noChangeAspect="1"/>
            </p:cNvPicPr>
            <p:nvPr/>
          </p:nvPicPr>
          <p:blipFill>
            <a:blip r:embed="rId3"/>
            <a:srcRect l="27205" t="28494" r="3560" b="2271"/>
            <a:stretch>
              <a:fillRect/>
            </a:stretch>
          </p:blipFill>
          <p:spPr>
            <a:xfrm>
              <a:off x="-1172718" y="-701052"/>
              <a:ext cx="5875845" cy="7735289"/>
            </a:xfrm>
            <a:prstGeom prst="rect">
              <a:avLst/>
            </a:prstGeom>
            <a:ln w="12700" cap="flat">
              <a:noFill/>
              <a:miter lim="400000"/>
            </a:ln>
            <a:effectLst/>
          </p:spPr>
        </p:pic>
        <p:sp>
          <p:nvSpPr>
            <p:cNvPr id="252" name="B.P. Weiss - MIT"/>
            <p:cNvSpPr txBox="1"/>
            <p:nvPr/>
          </p:nvSpPr>
          <p:spPr>
            <a:xfrm>
              <a:off x="2704720" y="6381423"/>
              <a:ext cx="2047538" cy="521121"/>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229" tIns="50229" rIns="50229" bIns="50229" numCol="1" anchor="ctr">
              <a:noAutofit/>
            </a:bodyPr>
            <a:lstStyle>
              <a:lvl1pPr>
                <a:spcBef>
                  <a:spcPts val="0"/>
                </a:spcBef>
                <a:defRPr sz="1600">
                  <a:solidFill>
                    <a:srgbClr val="FFFFFF"/>
                  </a:solidFill>
                  <a:latin typeface="Palatino"/>
                  <a:ea typeface="Palatino"/>
                  <a:cs typeface="Palatino"/>
                  <a:sym typeface="Palatino"/>
                </a:defRPr>
              </a:lvl1pPr>
            </a:lstStyle>
            <a:p>
              <a:pPr defTabSz="412750" hangingPunct="0"/>
              <a:r>
                <a:rPr sz="800" kern="0"/>
                <a:t>B.P. Weiss - MIT</a:t>
              </a:r>
            </a:p>
          </p:txBody>
        </p:sp>
      </p:grpSp>
      <p:sp>
        <p:nvSpPr>
          <p:cNvPr id="254" name="What happens when magnetic data gets old?  How stable are our magnetic records?"/>
          <p:cNvSpPr txBox="1"/>
          <p:nvPr/>
        </p:nvSpPr>
        <p:spPr>
          <a:xfrm>
            <a:off x="1001723" y="7060261"/>
            <a:ext cx="5358361" cy="105137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25400" tIns="25400" rIns="25400" bIns="25400">
            <a:normAutofit fontScale="92500" lnSpcReduction="10000"/>
          </a:bodyPr>
          <a:lstStyle>
            <a:lvl1pPr defTabSz="520065">
              <a:lnSpc>
                <a:spcPct val="80000"/>
              </a:lnSpc>
              <a:spcBef>
                <a:spcPts val="2400"/>
              </a:spcBef>
              <a:defRPr sz="6174">
                <a:solidFill>
                  <a:srgbClr val="FFFFFF"/>
                </a:solidFill>
                <a:latin typeface="+mn-lt"/>
                <a:ea typeface="+mn-ea"/>
                <a:cs typeface="+mn-cs"/>
                <a:sym typeface="DIN Condensed"/>
              </a:defRPr>
            </a:lvl1pPr>
          </a:lstStyle>
          <a:p>
            <a:pPr defTabSz="260033" hangingPunct="0">
              <a:spcBef>
                <a:spcPts val="1200"/>
              </a:spcBef>
            </a:pPr>
            <a:r>
              <a:rPr sz="3087" kern="0">
                <a:latin typeface="DIN Condensed"/>
              </a:rPr>
              <a:t>What happens when magnetic data gets old?  How stable are our magnetic records?</a:t>
            </a:r>
          </a:p>
        </p:txBody>
      </p:sp>
      <p:pic>
        <p:nvPicPr>
          <p:cNvPr id="255" name="Image" descr="Image"/>
          <p:cNvPicPr>
            <a:picLocks noChangeAspect="1"/>
          </p:cNvPicPr>
          <p:nvPr/>
        </p:nvPicPr>
        <p:blipFill>
          <a:blip r:embed="rId4"/>
          <a:stretch>
            <a:fillRect/>
          </a:stretch>
        </p:blipFill>
        <p:spPr>
          <a:xfrm>
            <a:off x="253661" y="2844841"/>
            <a:ext cx="4416176" cy="2489118"/>
          </a:xfrm>
          <a:prstGeom prst="rect">
            <a:avLst/>
          </a:prstGeom>
          <a:ln w="12700">
            <a:miter lim="400000"/>
          </a:ln>
        </p:spPr>
      </p:pic>
      <p:pic>
        <p:nvPicPr>
          <p:cNvPr id="256" name="ProtDisk_M11.jpg" descr="ProtDisk_M11.jpg"/>
          <p:cNvPicPr>
            <a:picLocks noChangeAspect="1"/>
          </p:cNvPicPr>
          <p:nvPr/>
        </p:nvPicPr>
        <p:blipFill>
          <a:blip r:embed="rId5"/>
          <a:stretch>
            <a:fillRect/>
          </a:stretch>
        </p:blipFill>
        <p:spPr>
          <a:xfrm>
            <a:off x="6857455" y="1515170"/>
            <a:ext cx="2278355" cy="3188363"/>
          </a:xfrm>
          <a:prstGeom prst="rect">
            <a:avLst/>
          </a:prstGeom>
          <a:ln w="3175">
            <a:solidFill>
              <a:srgbClr val="000000"/>
            </a:solidFill>
            <a:miter lim="400000"/>
          </a:ln>
        </p:spPr>
      </p:pic>
      <p:sp>
        <p:nvSpPr>
          <p:cNvPr id="257" name="Arrow"/>
          <p:cNvSpPr/>
          <p:nvPr/>
        </p:nvSpPr>
        <p:spPr>
          <a:xfrm>
            <a:off x="4818338" y="3539041"/>
            <a:ext cx="2027957" cy="1251996"/>
          </a:xfrm>
          <a:prstGeom prst="rightArrow">
            <a:avLst>
              <a:gd name="adj1" fmla="val 48518"/>
              <a:gd name="adj2" fmla="val 49237"/>
            </a:avLst>
          </a:prstGeom>
          <a:gradFill>
            <a:gsLst>
              <a:gs pos="0">
                <a:schemeClr val="accent1">
                  <a:hueOff val="-84091"/>
                  <a:satOff val="15316"/>
                  <a:lumOff val="24313"/>
                </a:schemeClr>
              </a:gs>
              <a:gs pos="100000">
                <a:schemeClr val="accent1">
                  <a:hueOff val="178262"/>
                  <a:satOff val="-8651"/>
                  <a:lumOff val="-7254"/>
                </a:schemeClr>
              </a:gs>
            </a:gsLst>
            <a:lin ang="21558930"/>
          </a:gradFill>
          <a:ln w="12700">
            <a:miter lim="400000"/>
          </a:ln>
        </p:spPr>
        <p:txBody>
          <a:bodyPr lIns="25400" tIns="25400" rIns="25400" bIns="25400" anchor="ctr"/>
          <a:lstStyle/>
          <a:p>
            <a:pPr algn="ctr" defTabSz="412750" hangingPunct="0">
              <a:lnSpc>
                <a:spcPct val="80000"/>
              </a:lnSpc>
              <a:defRPr sz="4000" cap="all">
                <a:solidFill>
                  <a:srgbClr val="FFFFFF"/>
                </a:solidFill>
                <a:latin typeface="+mn-lt"/>
                <a:ea typeface="+mn-ea"/>
                <a:cs typeface="+mn-cs"/>
                <a:sym typeface="DIN Condensed"/>
              </a:defRPr>
            </a:pPr>
            <a:endParaRPr sz="2000" kern="0" cap="all">
              <a:solidFill>
                <a:srgbClr val="FFFFFF"/>
              </a:solidFill>
              <a:latin typeface="DIN Condensed"/>
              <a:sym typeface="DIN Condensed"/>
            </a:endParaRPr>
          </a:p>
        </p:txBody>
      </p:sp>
      <p:grpSp>
        <p:nvGrpSpPr>
          <p:cNvPr id="260" name="Group"/>
          <p:cNvGrpSpPr/>
          <p:nvPr/>
        </p:nvGrpSpPr>
        <p:grpSpPr>
          <a:xfrm>
            <a:off x="7035802" y="4791037"/>
            <a:ext cx="2906254" cy="1932890"/>
            <a:chOff x="0" y="0"/>
            <a:chExt cx="5812504" cy="3865777"/>
          </a:xfrm>
        </p:grpSpPr>
        <p:pic>
          <p:nvPicPr>
            <p:cNvPr id="258" name="Image" descr="Image"/>
            <p:cNvPicPr>
              <a:picLocks noChangeAspect="1"/>
            </p:cNvPicPr>
            <p:nvPr/>
          </p:nvPicPr>
          <p:blipFill>
            <a:blip r:embed="rId6"/>
            <a:stretch>
              <a:fillRect/>
            </a:stretch>
          </p:blipFill>
          <p:spPr>
            <a:xfrm>
              <a:off x="0" y="0"/>
              <a:ext cx="5812504" cy="3865777"/>
            </a:xfrm>
            <a:prstGeom prst="rect">
              <a:avLst/>
            </a:prstGeom>
            <a:ln w="12700" cap="flat">
              <a:noFill/>
              <a:miter lim="400000"/>
            </a:ln>
            <a:effectLst/>
          </p:spPr>
        </p:pic>
        <p:sp>
          <p:nvSpPr>
            <p:cNvPr id="259" name="NASA"/>
            <p:cNvSpPr txBox="1"/>
            <p:nvPr/>
          </p:nvSpPr>
          <p:spPr>
            <a:xfrm>
              <a:off x="4532074" y="3346373"/>
              <a:ext cx="1246003" cy="514648"/>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35719" tIns="35719" rIns="35719" bIns="35719" numCol="1" anchor="ctr">
              <a:noAutofit/>
            </a:bodyPr>
            <a:lstStyle>
              <a:lvl1pPr algn="ctr" defTabSz="584200">
                <a:spcBef>
                  <a:spcPts val="0"/>
                </a:spcBef>
                <a:defRPr sz="2400">
                  <a:solidFill>
                    <a:srgbClr val="FFFFFF"/>
                  </a:solidFill>
                  <a:latin typeface="Palatino"/>
                  <a:ea typeface="Palatino"/>
                  <a:cs typeface="Palatino"/>
                  <a:sym typeface="Palatino"/>
                </a:defRPr>
              </a:lvl1pPr>
            </a:lstStyle>
            <a:p>
              <a:pPr defTabSz="292100" hangingPunct="0"/>
              <a:r>
                <a:rPr sz="1200" kern="0"/>
                <a:t>NASA</a:t>
              </a:r>
            </a:p>
          </p:txBody>
        </p:sp>
      </p:gr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Foundations"/>
          <p:cNvSpPr txBox="1">
            <a:spLocks noGrp="1"/>
          </p:cNvSpPr>
          <p:nvPr>
            <p:ph type="title"/>
          </p:nvPr>
        </p:nvSpPr>
        <p:spPr>
          <a:xfrm>
            <a:off x="385575" y="-83557"/>
            <a:ext cx="11543202" cy="971387"/>
          </a:xfrm>
          <a:prstGeom prst="rect">
            <a:avLst/>
          </a:prstGeom>
        </p:spPr>
        <p:txBody>
          <a:bodyPr>
            <a:normAutofit/>
          </a:bodyPr>
          <a:lstStyle>
            <a:lvl1pPr defTabSz="685165">
              <a:spcBef>
                <a:spcPts val="3200"/>
              </a:spcBef>
              <a:defRPr sz="7221"/>
            </a:lvl1pPr>
          </a:lstStyle>
          <a:p>
            <a:pPr>
              <a:lnSpc>
                <a:spcPct val="100000"/>
              </a:lnSpc>
              <a:spcBef>
                <a:spcPts val="0"/>
              </a:spcBef>
            </a:pPr>
            <a:r>
              <a:rPr lang="en-US" sz="5400" dirty="0"/>
              <a:t>Process Control and Device Physics  </a:t>
            </a:r>
            <a:endParaRPr sz="5400" dirty="0"/>
          </a:p>
        </p:txBody>
      </p:sp>
      <p:grpSp>
        <p:nvGrpSpPr>
          <p:cNvPr id="230" name="Group"/>
          <p:cNvGrpSpPr/>
          <p:nvPr/>
        </p:nvGrpSpPr>
        <p:grpSpPr>
          <a:xfrm>
            <a:off x="8058050" y="1881430"/>
            <a:ext cx="3899459" cy="4601018"/>
            <a:chOff x="-982547" y="520654"/>
            <a:chExt cx="6884475" cy="8797435"/>
          </a:xfrm>
        </p:grpSpPr>
        <p:pic>
          <p:nvPicPr>
            <p:cNvPr id="228" name="Image" descr="Image"/>
            <p:cNvPicPr>
              <a:picLocks noChangeAspect="1"/>
            </p:cNvPicPr>
            <p:nvPr/>
          </p:nvPicPr>
          <p:blipFill>
            <a:blip r:embed="rId3"/>
            <a:srcRect/>
            <a:stretch>
              <a:fillRect/>
            </a:stretch>
          </p:blipFill>
          <p:spPr>
            <a:xfrm>
              <a:off x="-982547" y="520654"/>
              <a:ext cx="4244812" cy="4036309"/>
            </a:xfrm>
            <a:prstGeom prst="rect">
              <a:avLst/>
            </a:prstGeom>
            <a:ln w="12700" cap="flat">
              <a:noFill/>
              <a:miter lim="400000"/>
            </a:ln>
            <a:effectLst/>
          </p:spPr>
        </p:pic>
        <p:pic>
          <p:nvPicPr>
            <p:cNvPr id="229" name="Image" descr="Image"/>
            <p:cNvPicPr>
              <a:picLocks noChangeAspect="1"/>
            </p:cNvPicPr>
            <p:nvPr/>
          </p:nvPicPr>
          <p:blipFill>
            <a:blip r:embed="rId4"/>
            <a:stretch>
              <a:fillRect/>
            </a:stretch>
          </p:blipFill>
          <p:spPr>
            <a:xfrm>
              <a:off x="977176" y="2196839"/>
              <a:ext cx="4924752" cy="7121250"/>
            </a:xfrm>
            <a:prstGeom prst="rect">
              <a:avLst/>
            </a:prstGeom>
            <a:ln w="12700" cap="flat">
              <a:noFill/>
              <a:miter lim="400000"/>
            </a:ln>
            <a:effectLst/>
          </p:spPr>
        </p:pic>
      </p:grpSp>
      <p:sp>
        <p:nvSpPr>
          <p:cNvPr id="231" name="Statistical Process Control"/>
          <p:cNvSpPr txBox="1"/>
          <p:nvPr/>
        </p:nvSpPr>
        <p:spPr>
          <a:xfrm>
            <a:off x="576900" y="872080"/>
            <a:ext cx="3265839" cy="8973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lgn="ctr" defTabSz="800735">
              <a:lnSpc>
                <a:spcPct val="80000"/>
              </a:lnSpc>
              <a:spcBef>
                <a:spcPts val="3700"/>
              </a:spcBef>
              <a:defRPr sz="5044">
                <a:solidFill>
                  <a:schemeClr val="accent1"/>
                </a:solidFill>
                <a:latin typeface="+mn-lt"/>
                <a:ea typeface="+mn-ea"/>
                <a:cs typeface="+mn-cs"/>
                <a:sym typeface="DIN Condensed"/>
              </a:defRPr>
            </a:lvl1pPr>
          </a:lstStyle>
          <a:p>
            <a:pPr defTabSz="400368" hangingPunct="0">
              <a:spcBef>
                <a:spcPts val="1850"/>
              </a:spcBef>
            </a:pPr>
            <a:r>
              <a:rPr sz="2522" kern="0" dirty="0">
                <a:solidFill>
                  <a:srgbClr val="34A5DA"/>
                </a:solidFill>
                <a:latin typeface="DIN Condensed"/>
              </a:rPr>
              <a:t>Statistical Process Control</a:t>
            </a:r>
          </a:p>
        </p:txBody>
      </p:sp>
      <p:sp>
        <p:nvSpPr>
          <p:cNvPr id="232" name="FIB Nanofabrication"/>
          <p:cNvSpPr txBox="1"/>
          <p:nvPr/>
        </p:nvSpPr>
        <p:spPr>
          <a:xfrm>
            <a:off x="4900381" y="1198344"/>
            <a:ext cx="2653926" cy="508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fontScale="92500"/>
          </a:bodyPr>
          <a:lstStyle>
            <a:lvl1pPr algn="ctr">
              <a:lnSpc>
                <a:spcPct val="80000"/>
              </a:lnSpc>
              <a:spcBef>
                <a:spcPts val="3900"/>
              </a:spcBef>
              <a:defRPr sz="5200">
                <a:solidFill>
                  <a:schemeClr val="accent1"/>
                </a:solidFill>
                <a:latin typeface="+mn-lt"/>
                <a:ea typeface="+mn-ea"/>
                <a:cs typeface="+mn-cs"/>
                <a:sym typeface="DIN Condensed"/>
              </a:defRPr>
            </a:lvl1pPr>
          </a:lstStyle>
          <a:p>
            <a:pPr defTabSz="412750" hangingPunct="0">
              <a:spcBef>
                <a:spcPts val="1950"/>
              </a:spcBef>
            </a:pPr>
            <a:r>
              <a:rPr sz="2600" kern="0" dirty="0">
                <a:solidFill>
                  <a:srgbClr val="34A5DA"/>
                </a:solidFill>
                <a:latin typeface="DIN Condensed"/>
              </a:rPr>
              <a:t>FIB Nanofabrication</a:t>
            </a:r>
          </a:p>
        </p:txBody>
      </p:sp>
      <p:sp>
        <p:nvSpPr>
          <p:cNvPr id="233" name="In-Situ Holography of Active…"/>
          <p:cNvSpPr txBox="1"/>
          <p:nvPr/>
        </p:nvSpPr>
        <p:spPr>
          <a:xfrm>
            <a:off x="8171745" y="865617"/>
            <a:ext cx="3785764" cy="1042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fontScale="92500"/>
          </a:bodyPr>
          <a:lstStyle/>
          <a:p>
            <a:pPr algn="ctr" defTabSz="412750" hangingPunct="0">
              <a:lnSpc>
                <a:spcPct val="80000"/>
              </a:lnSpc>
              <a:spcBef>
                <a:spcPts val="1950"/>
              </a:spcBef>
              <a:defRPr sz="5200">
                <a:solidFill>
                  <a:srgbClr val="34A5DA"/>
                </a:solidFill>
                <a:latin typeface="+mn-lt"/>
                <a:ea typeface="+mn-ea"/>
                <a:cs typeface="+mn-cs"/>
                <a:sym typeface="DIN Condensed"/>
              </a:defRPr>
            </a:pPr>
            <a:r>
              <a:rPr sz="2600" kern="0">
                <a:solidFill>
                  <a:srgbClr val="34A5DA"/>
                </a:solidFill>
                <a:latin typeface="DIN Condensed"/>
                <a:sym typeface="DIN Condensed"/>
              </a:rPr>
              <a:t>In-Situ Holography of Active  </a:t>
            </a:r>
          </a:p>
          <a:p>
            <a:pPr algn="ctr" defTabSz="412750" hangingPunct="0">
              <a:lnSpc>
                <a:spcPct val="80000"/>
              </a:lnSpc>
              <a:spcBef>
                <a:spcPts val="1950"/>
              </a:spcBef>
              <a:defRPr sz="5200">
                <a:solidFill>
                  <a:srgbClr val="34A5DA"/>
                </a:solidFill>
                <a:latin typeface="+mn-lt"/>
                <a:ea typeface="+mn-ea"/>
                <a:cs typeface="+mn-cs"/>
                <a:sym typeface="DIN Condensed"/>
              </a:defRPr>
            </a:pPr>
            <a:r>
              <a:rPr sz="2600" kern="0">
                <a:solidFill>
                  <a:srgbClr val="34A5DA"/>
                </a:solidFill>
                <a:latin typeface="DIN Condensed"/>
                <a:sym typeface="DIN Condensed"/>
              </a:rPr>
              <a:t>Hard Disk Drive Write Pole</a:t>
            </a:r>
          </a:p>
        </p:txBody>
      </p:sp>
      <p:grpSp>
        <p:nvGrpSpPr>
          <p:cNvPr id="238" name="Group"/>
          <p:cNvGrpSpPr/>
          <p:nvPr/>
        </p:nvGrpSpPr>
        <p:grpSpPr>
          <a:xfrm>
            <a:off x="4531305" y="1881430"/>
            <a:ext cx="3129390" cy="4490383"/>
            <a:chOff x="50800" y="126999"/>
            <a:chExt cx="6258779" cy="8980764"/>
          </a:xfrm>
        </p:grpSpPr>
        <p:grpSp>
          <p:nvGrpSpPr>
            <p:cNvPr id="236" name="Group"/>
            <p:cNvGrpSpPr/>
            <p:nvPr/>
          </p:nvGrpSpPr>
          <p:grpSpPr>
            <a:xfrm>
              <a:off x="788951" y="127000"/>
              <a:ext cx="5520629" cy="8980765"/>
              <a:chOff x="660400" y="-761643"/>
              <a:chExt cx="5520627" cy="8980764"/>
            </a:xfrm>
          </p:grpSpPr>
          <p:pic>
            <p:nvPicPr>
              <p:cNvPr id="234" name="Image" descr="Image"/>
              <p:cNvPicPr>
                <a:picLocks noChangeAspect="1"/>
              </p:cNvPicPr>
              <p:nvPr/>
            </p:nvPicPr>
            <p:blipFill>
              <a:blip r:embed="rId5"/>
              <a:srcRect/>
              <a:stretch>
                <a:fillRect/>
              </a:stretch>
            </p:blipFill>
            <p:spPr>
              <a:xfrm>
                <a:off x="3082227" y="-761644"/>
                <a:ext cx="3098801" cy="2850897"/>
              </a:xfrm>
              <a:prstGeom prst="rect">
                <a:avLst/>
              </a:prstGeom>
              <a:ln w="12700" cap="flat">
                <a:noFill/>
                <a:miter lim="400000"/>
              </a:ln>
              <a:effectLst/>
            </p:spPr>
          </p:pic>
          <p:pic>
            <p:nvPicPr>
              <p:cNvPr id="235" name="Image" descr="Image"/>
              <p:cNvPicPr>
                <a:picLocks noChangeAspect="1"/>
              </p:cNvPicPr>
              <p:nvPr/>
            </p:nvPicPr>
            <p:blipFill>
              <a:blip r:embed="rId6"/>
              <a:stretch>
                <a:fillRect/>
              </a:stretch>
            </p:blipFill>
            <p:spPr>
              <a:xfrm>
                <a:off x="660400" y="2264534"/>
                <a:ext cx="4843656" cy="5954587"/>
              </a:xfrm>
              <a:prstGeom prst="rect">
                <a:avLst/>
              </a:prstGeom>
              <a:ln w="12700" cap="flat">
                <a:noFill/>
                <a:miter lim="400000"/>
              </a:ln>
              <a:effectLst/>
            </p:spPr>
          </p:pic>
        </p:grpSp>
        <p:pic>
          <p:nvPicPr>
            <p:cNvPr id="237" name="Image" descr="Image"/>
            <p:cNvPicPr>
              <a:picLocks noChangeAspect="1"/>
            </p:cNvPicPr>
            <p:nvPr/>
          </p:nvPicPr>
          <p:blipFill>
            <a:blip r:embed="rId7"/>
            <a:stretch>
              <a:fillRect/>
            </a:stretch>
          </p:blipFill>
          <p:spPr>
            <a:xfrm>
              <a:off x="50800" y="127000"/>
              <a:ext cx="3093879" cy="2840818"/>
            </a:xfrm>
            <a:prstGeom prst="rect">
              <a:avLst/>
            </a:prstGeom>
            <a:ln w="12700" cap="flat">
              <a:noFill/>
              <a:miter lim="400000"/>
            </a:ln>
            <a:effectLst/>
          </p:spPr>
        </p:pic>
      </p:grpSp>
      <p:grpSp>
        <p:nvGrpSpPr>
          <p:cNvPr id="243" name="Group"/>
          <p:cNvGrpSpPr/>
          <p:nvPr/>
        </p:nvGrpSpPr>
        <p:grpSpPr>
          <a:xfrm>
            <a:off x="434515" y="1881430"/>
            <a:ext cx="3890445" cy="4692257"/>
            <a:chOff x="305996" y="97454"/>
            <a:chExt cx="7780887" cy="9384511"/>
          </a:xfrm>
        </p:grpSpPr>
        <p:grpSp>
          <p:nvGrpSpPr>
            <p:cNvPr id="241" name="Group"/>
            <p:cNvGrpSpPr/>
            <p:nvPr/>
          </p:nvGrpSpPr>
          <p:grpSpPr>
            <a:xfrm>
              <a:off x="305996" y="97454"/>
              <a:ext cx="7780887" cy="9384511"/>
              <a:chOff x="305996" y="97454"/>
              <a:chExt cx="7780886" cy="9384509"/>
            </a:xfrm>
          </p:grpSpPr>
          <p:pic>
            <p:nvPicPr>
              <p:cNvPr id="239" name="Image" descr="Image"/>
              <p:cNvPicPr>
                <a:picLocks noChangeAspect="1"/>
              </p:cNvPicPr>
              <p:nvPr/>
            </p:nvPicPr>
            <p:blipFill>
              <a:blip r:embed="rId8"/>
              <a:stretch>
                <a:fillRect/>
              </a:stretch>
            </p:blipFill>
            <p:spPr>
              <a:xfrm>
                <a:off x="2215542" y="3826526"/>
                <a:ext cx="5871340" cy="5655437"/>
              </a:xfrm>
              <a:prstGeom prst="rect">
                <a:avLst/>
              </a:prstGeom>
              <a:ln w="12700" cap="flat">
                <a:noFill/>
                <a:miter lim="400000"/>
              </a:ln>
              <a:effectLst/>
            </p:spPr>
          </p:pic>
          <p:pic>
            <p:nvPicPr>
              <p:cNvPr id="240" name="Image" descr="Image"/>
              <p:cNvPicPr>
                <a:picLocks noChangeAspect="1"/>
              </p:cNvPicPr>
              <p:nvPr/>
            </p:nvPicPr>
            <p:blipFill>
              <a:blip r:embed="rId9"/>
              <a:stretch>
                <a:fillRect/>
              </a:stretch>
            </p:blipFill>
            <p:spPr>
              <a:xfrm>
                <a:off x="305996" y="97454"/>
                <a:ext cx="4923336" cy="4857251"/>
              </a:xfrm>
              <a:prstGeom prst="rect">
                <a:avLst/>
              </a:prstGeom>
              <a:ln w="12700" cap="flat">
                <a:noFill/>
                <a:miter lim="400000"/>
              </a:ln>
              <a:effectLst/>
            </p:spPr>
          </p:pic>
        </p:grpSp>
        <p:sp>
          <p:nvSpPr>
            <p:cNvPr id="242" name="Wang and Arjavac, 2008"/>
            <p:cNvSpPr txBox="1"/>
            <p:nvPr/>
          </p:nvSpPr>
          <p:spPr>
            <a:xfrm>
              <a:off x="590766" y="4351165"/>
              <a:ext cx="2362827" cy="37959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1800">
                  <a:solidFill>
                    <a:srgbClr val="FFFFFF"/>
                  </a:solidFill>
                </a:defRPr>
              </a:lvl1pPr>
            </a:lstStyle>
            <a:p>
              <a:pPr defTabSz="412750" hangingPunct="0">
                <a:spcBef>
                  <a:spcPts val="1700"/>
                </a:spcBef>
              </a:pPr>
              <a:r>
                <a:rPr sz="900" kern="0">
                  <a:latin typeface="Avenir Next Medium"/>
                  <a:sym typeface="Avenir Next Medium"/>
                </a:rPr>
                <a:t>Wang and </a:t>
              </a:r>
              <a:r>
                <a:rPr sz="900" kern="0" err="1">
                  <a:latin typeface="Avenir Next Medium"/>
                  <a:sym typeface="Avenir Next Medium"/>
                </a:rPr>
                <a:t>Arjavac</a:t>
              </a:r>
              <a:r>
                <a:rPr sz="900" kern="0">
                  <a:latin typeface="Avenir Next Medium"/>
                  <a:sym typeface="Avenir Next Medium"/>
                </a:rPr>
                <a:t>, 2008</a:t>
              </a:r>
            </a:p>
          </p:txBody>
        </p:sp>
      </p:grpSp>
      <p:sp>
        <p:nvSpPr>
          <p:cNvPr id="244" name="Slide Number"/>
          <p:cNvSpPr txBox="1">
            <a:spLocks noGrp="1"/>
          </p:cNvSpPr>
          <p:nvPr>
            <p:ph type="sldNum" sz="quarter" idx="2"/>
          </p:nvPr>
        </p:nvSpPr>
        <p:spPr>
          <a:xfrm>
            <a:off x="11586813" y="304800"/>
            <a:ext cx="219612" cy="32970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defTabSz="412750" hangingPunct="0"/>
            <a:fld id="{86CB4B4D-7CA3-9044-876B-883B54F8677D}" type="slidenum">
              <a:rPr kern="0"/>
              <a:pPr defTabSz="412750" hangingPunct="0"/>
              <a:t>6</a:t>
            </a:fld>
            <a:endParaRPr kern="0"/>
          </a:p>
        </p:txBody>
      </p:sp>
      <p:sp>
        <p:nvSpPr>
          <p:cNvPr id="21" name="In-Situ Holography of Active…">
            <a:extLst>
              <a:ext uri="{FF2B5EF4-FFF2-40B4-BE49-F238E27FC236}">
                <a16:creationId xmlns:a16="http://schemas.microsoft.com/office/drawing/2014/main" id="{835DC5A9-22B2-4DA5-8D10-38CD32222E40}"/>
              </a:ext>
            </a:extLst>
          </p:cNvPr>
          <p:cNvSpPr txBox="1"/>
          <p:nvPr/>
        </p:nvSpPr>
        <p:spPr>
          <a:xfrm>
            <a:off x="8796135" y="6553200"/>
            <a:ext cx="3785764" cy="2211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fontScale="62500" lnSpcReduction="20000"/>
          </a:bodyPr>
          <a:lstStyle/>
          <a:p>
            <a:pPr algn="ctr" defTabSz="412750" hangingPunct="0">
              <a:defRPr sz="5200">
                <a:solidFill>
                  <a:srgbClr val="34A5DA"/>
                </a:solidFill>
                <a:latin typeface="+mn-lt"/>
                <a:ea typeface="+mn-ea"/>
                <a:cs typeface="+mn-cs"/>
                <a:sym typeface="DIN Condensed"/>
              </a:defRPr>
            </a:pPr>
            <a:r>
              <a:rPr lang="en-GB" sz="2000" b="1" kern="0" dirty="0">
                <a:solidFill>
                  <a:srgbClr val="34A5DA"/>
                </a:solidFill>
                <a:latin typeface="DIN Condensed"/>
                <a:sym typeface="DIN Condensed"/>
              </a:rPr>
              <a:t>Einsle et al. Nano Research (2015)</a:t>
            </a:r>
            <a:endParaRPr sz="2000" b="1" kern="0" dirty="0">
              <a:solidFill>
                <a:srgbClr val="34A5DA"/>
              </a:solidFill>
              <a:latin typeface="DIN Condensed"/>
              <a:sym typeface="DIN Condensed"/>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Shape 335"/>
          <p:cNvSpPr>
            <a:spLocks noGrp="1"/>
          </p:cNvSpPr>
          <p:nvPr>
            <p:ph type="body" sz="quarter" idx="1"/>
          </p:nvPr>
        </p:nvSpPr>
        <p:spPr>
          <a:xfrm>
            <a:off x="230557" y="1395739"/>
            <a:ext cx="3579939" cy="730041"/>
          </a:xfrm>
          <a:prstGeom prst="rect">
            <a:avLst/>
          </a:prstGeom>
        </p:spPr>
        <p:txBody>
          <a:bodyPr>
            <a:normAutofit fontScale="62500" lnSpcReduction="20000"/>
          </a:bodyPr>
          <a:lstStyle>
            <a:lvl1pPr marL="0" indent="0" algn="ctr" defTabSz="396239">
              <a:spcBef>
                <a:spcPts val="1800"/>
              </a:spcBef>
              <a:buClrTx/>
              <a:buSzTx/>
              <a:buFontTx/>
              <a:buNone/>
              <a:defRPr sz="3887">
                <a:latin typeface="Avenir Next Demi Bold"/>
                <a:ea typeface="Avenir Next Demi Bold"/>
                <a:cs typeface="Avenir Next Demi Bold"/>
                <a:sym typeface="Avenir Next Demi Bold"/>
              </a:defRPr>
            </a:lvl1pPr>
          </a:lstStyle>
          <a:p>
            <a:r>
              <a:rPr dirty="0"/>
              <a:t>Fidelity of Nebular Magnetic Fields</a:t>
            </a:r>
          </a:p>
        </p:txBody>
      </p:sp>
      <p:sp>
        <p:nvSpPr>
          <p:cNvPr id="336" name="Shape 336"/>
          <p:cNvSpPr>
            <a:spLocks noGrp="1"/>
          </p:cNvSpPr>
          <p:nvPr>
            <p:ph type="sldNum" sz="quarter" idx="2"/>
          </p:nvPr>
        </p:nvSpPr>
        <p:spPr>
          <a:xfrm>
            <a:off x="11586813" y="304800"/>
            <a:ext cx="219612" cy="329706"/>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7</a:t>
            </a:fld>
            <a:endParaRPr/>
          </a:p>
        </p:txBody>
      </p:sp>
      <p:grpSp>
        <p:nvGrpSpPr>
          <p:cNvPr id="341" name="Group 341"/>
          <p:cNvGrpSpPr/>
          <p:nvPr/>
        </p:nvGrpSpPr>
        <p:grpSpPr>
          <a:xfrm>
            <a:off x="433963" y="2182356"/>
            <a:ext cx="3374517" cy="2948342"/>
            <a:chOff x="-2014955" y="426768"/>
            <a:chExt cx="6749033" cy="5896682"/>
          </a:xfrm>
        </p:grpSpPr>
        <p:grpSp>
          <p:nvGrpSpPr>
            <p:cNvPr id="339" name="Group 339"/>
            <p:cNvGrpSpPr/>
            <p:nvPr/>
          </p:nvGrpSpPr>
          <p:grpSpPr>
            <a:xfrm>
              <a:off x="516874" y="566178"/>
              <a:ext cx="4217204" cy="5757274"/>
              <a:chOff x="0" y="0"/>
              <a:chExt cx="4217202" cy="5757273"/>
            </a:xfrm>
          </p:grpSpPr>
          <p:pic>
            <p:nvPicPr>
              <p:cNvPr id="337" name="pasted-image.png"/>
              <p:cNvPicPr>
                <a:picLocks noChangeAspect="1"/>
              </p:cNvPicPr>
              <p:nvPr/>
            </p:nvPicPr>
            <p:blipFill>
              <a:blip r:embed="rId5"/>
              <a:stretch>
                <a:fillRect/>
              </a:stretch>
            </p:blipFill>
            <p:spPr>
              <a:xfrm>
                <a:off x="0" y="0"/>
                <a:ext cx="4217203" cy="5757274"/>
              </a:xfrm>
              <a:prstGeom prst="rect">
                <a:avLst/>
              </a:prstGeom>
              <a:ln w="12700" cap="flat">
                <a:noFill/>
                <a:miter lim="400000"/>
              </a:ln>
              <a:effectLst/>
            </p:spPr>
          </p:pic>
          <p:sp>
            <p:nvSpPr>
              <p:cNvPr id="338" name="Shape 338"/>
              <p:cNvSpPr/>
              <p:nvPr/>
            </p:nvSpPr>
            <p:spPr>
              <a:xfrm>
                <a:off x="2995236" y="5135038"/>
                <a:ext cx="1152628" cy="53048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5400" tIns="25400" rIns="25400" bIns="25400" numCol="1" anchor="ctr">
                <a:noAutofit/>
              </a:bodyPr>
              <a:lstStyle>
                <a:lvl1pPr>
                  <a:defRPr>
                    <a:solidFill>
                      <a:srgbClr val="FFFFFF"/>
                    </a:solidFill>
                  </a:defRPr>
                </a:lvl1pPr>
              </a:lstStyle>
              <a:p>
                <a:r>
                  <a:rPr sz="750"/>
                  <a:t>ESO</a:t>
                </a:r>
              </a:p>
            </p:txBody>
          </p:sp>
        </p:grpSp>
        <p:pic>
          <p:nvPicPr>
            <p:cNvPr id="340" name="DO_FIB_SnV_rot_movie_R004d.mpg"/>
            <p:cNvPicPr>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2014956" y="426768"/>
              <a:ext cx="3338272" cy="3040213"/>
            </a:xfrm>
            <a:prstGeom prst="rect">
              <a:avLst/>
            </a:prstGeom>
            <a:ln w="12700" cap="flat">
              <a:noFill/>
              <a:miter lim="400000"/>
            </a:ln>
            <a:effectLst/>
          </p:spPr>
        </p:pic>
      </p:grpSp>
      <p:sp>
        <p:nvSpPr>
          <p:cNvPr id="342" name="Shape 342"/>
          <p:cNvSpPr/>
          <p:nvPr/>
        </p:nvSpPr>
        <p:spPr>
          <a:xfrm>
            <a:off x="3656837" y="7102480"/>
            <a:ext cx="6623420" cy="1659429"/>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lvl1pPr marL="635000" indent="-635000">
              <a:spcBef>
                <a:spcPts val="3900"/>
              </a:spcBef>
              <a:buClr>
                <a:schemeClr val="accent1"/>
              </a:buClr>
              <a:buSzPct val="104999"/>
              <a:buFont typeface="Avenir Next"/>
              <a:buChar char="▸"/>
              <a:defRPr sz="4800">
                <a:solidFill>
                  <a:srgbClr val="FFFFFF"/>
                </a:solidFill>
              </a:defRPr>
            </a:lvl1pPr>
            <a:lvl2pPr marL="1270000" indent="-635000">
              <a:spcBef>
                <a:spcPts val="3900"/>
              </a:spcBef>
              <a:buClr>
                <a:schemeClr val="accent1"/>
              </a:buClr>
              <a:buSzPct val="104999"/>
              <a:buFont typeface="Avenir Next"/>
              <a:buChar char="▸"/>
              <a:defRPr sz="4800">
                <a:solidFill>
                  <a:srgbClr val="FFFFFF"/>
                </a:solidFill>
              </a:defRPr>
            </a:lvl2pPr>
          </a:lstStyle>
          <a:p>
            <a:r>
              <a:rPr sz="2400"/>
              <a:t>Magnetic Fields on Small planetary bodies</a:t>
            </a:r>
          </a:p>
          <a:p>
            <a:pPr lvl="1"/>
            <a:r>
              <a:rPr sz="2400"/>
              <a:t>Introduce need for Machine learning  in microanalysis</a:t>
            </a:r>
          </a:p>
        </p:txBody>
      </p:sp>
      <p:sp>
        <p:nvSpPr>
          <p:cNvPr id="348" name="Shape 348"/>
          <p:cNvSpPr>
            <a:spLocks noGrp="1"/>
          </p:cNvSpPr>
          <p:nvPr>
            <p:ph type="title"/>
          </p:nvPr>
        </p:nvSpPr>
        <p:spPr>
          <a:xfrm>
            <a:off x="315551" y="47885"/>
            <a:ext cx="11430000" cy="508001"/>
          </a:xfrm>
          <a:prstGeom prst="rect">
            <a:avLst/>
          </a:prstGeom>
        </p:spPr>
        <p:txBody>
          <a:bodyPr>
            <a:noAutofit/>
          </a:bodyPr>
          <a:lstStyle>
            <a:lvl1pPr defTabSz="685165">
              <a:spcBef>
                <a:spcPts val="3200"/>
              </a:spcBef>
              <a:defRPr sz="7221"/>
            </a:lvl1pPr>
          </a:lstStyle>
          <a:p>
            <a:r>
              <a:rPr sz="5400" dirty="0"/>
              <a:t>Connecting </a:t>
            </a:r>
            <a:r>
              <a:rPr lang="en-GB" sz="5400" dirty="0"/>
              <a:t> Materials </a:t>
            </a:r>
            <a:r>
              <a:rPr sz="5400" dirty="0"/>
              <a:t>properties</a:t>
            </a:r>
            <a:r>
              <a:rPr lang="en-GB" sz="5400" dirty="0"/>
              <a:t> through Deep time</a:t>
            </a:r>
            <a:endParaRPr sz="5400" dirty="0"/>
          </a:p>
        </p:txBody>
      </p:sp>
      <p:sp>
        <p:nvSpPr>
          <p:cNvPr id="350" name="Shape 350"/>
          <p:cNvSpPr/>
          <p:nvPr/>
        </p:nvSpPr>
        <p:spPr>
          <a:xfrm>
            <a:off x="-6652207" y="1570947"/>
            <a:ext cx="6451601" cy="1606881"/>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ormAutofit lnSpcReduction="10000"/>
          </a:bodyPr>
          <a:lstStyle>
            <a:lvl1pPr marL="635000" indent="-635000">
              <a:spcBef>
                <a:spcPts val="3900"/>
              </a:spcBef>
              <a:buClr>
                <a:schemeClr val="accent1"/>
              </a:buClr>
              <a:buSzPct val="104999"/>
              <a:buFont typeface="Avenir Next"/>
              <a:buChar char="▸"/>
              <a:defRPr sz="4800">
                <a:solidFill>
                  <a:srgbClr val="FFFFFF"/>
                </a:solidFill>
              </a:defRPr>
            </a:lvl1pPr>
            <a:lvl2pPr marL="1270000" indent="-635000">
              <a:spcBef>
                <a:spcPts val="3900"/>
              </a:spcBef>
              <a:buClr>
                <a:schemeClr val="accent1"/>
              </a:buClr>
              <a:buSzPct val="104999"/>
              <a:buFont typeface="Avenir Next"/>
              <a:buChar char="▸"/>
              <a:defRPr sz="4800">
                <a:solidFill>
                  <a:srgbClr val="FFFFFF"/>
                </a:solidFill>
              </a:defRPr>
            </a:lvl2pPr>
          </a:lstStyle>
          <a:p>
            <a:r>
              <a:rPr sz="2400"/>
              <a:t>Nebular Magnetic Fields</a:t>
            </a:r>
          </a:p>
          <a:p>
            <a:pPr lvl="1"/>
            <a:r>
              <a:rPr sz="2400"/>
              <a:t>Multiscale approach to understanding natural magnetic signals</a:t>
            </a:r>
          </a:p>
        </p:txBody>
      </p:sp>
      <p:sp>
        <p:nvSpPr>
          <p:cNvPr id="351" name="Shape 351"/>
          <p:cNvSpPr/>
          <p:nvPr/>
        </p:nvSpPr>
        <p:spPr>
          <a:xfrm>
            <a:off x="623894" y="5263894"/>
            <a:ext cx="11256784" cy="1510670"/>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p>
            <a:pPr marL="317500" indent="-317500">
              <a:spcBef>
                <a:spcPts val="1950"/>
              </a:spcBef>
              <a:buClr>
                <a:schemeClr val="accent1"/>
              </a:buClr>
              <a:buSzPct val="104999"/>
              <a:buFont typeface="Avenir Next"/>
              <a:buChar char="▸"/>
              <a:defRPr sz="4100">
                <a:solidFill>
                  <a:srgbClr val="FFFFFF"/>
                </a:solidFill>
              </a:defRPr>
            </a:pPr>
            <a:r>
              <a:rPr sz="2050" dirty="0"/>
              <a:t>How do you </a:t>
            </a:r>
            <a:r>
              <a:rPr sz="2050" dirty="0" err="1"/>
              <a:t>maximise</a:t>
            </a:r>
            <a:r>
              <a:rPr sz="2050" dirty="0"/>
              <a:t> the information available in the oldest and rarest materials? </a:t>
            </a:r>
          </a:p>
          <a:p>
            <a:pPr marL="635000" lvl="1" indent="-317500">
              <a:spcBef>
                <a:spcPts val="1950"/>
              </a:spcBef>
              <a:buClr>
                <a:schemeClr val="accent1"/>
              </a:buClr>
              <a:buSzPct val="104999"/>
              <a:buFont typeface="Avenir Next"/>
              <a:buChar char="▸"/>
              <a:defRPr sz="4100">
                <a:solidFill>
                  <a:srgbClr val="FFFFFF"/>
                </a:solidFill>
              </a:defRPr>
            </a:pPr>
            <a:r>
              <a:rPr sz="2050" dirty="0"/>
              <a:t>How are we confident in the measurements that we make?</a:t>
            </a:r>
            <a:endParaRPr lang="en-GB" sz="2050" dirty="0"/>
          </a:p>
          <a:p>
            <a:pPr marL="635000" lvl="1" indent="-317500">
              <a:spcBef>
                <a:spcPts val="1950"/>
              </a:spcBef>
              <a:buClr>
                <a:schemeClr val="accent1"/>
              </a:buClr>
              <a:buSzPct val="104999"/>
              <a:buFont typeface="Avenir Next"/>
              <a:buChar char="▸"/>
              <a:defRPr sz="4100">
                <a:solidFill>
                  <a:srgbClr val="FFFFFF"/>
                </a:solidFill>
              </a:defRPr>
            </a:pPr>
            <a:r>
              <a:rPr lang="en-GB" sz="2050" dirty="0"/>
              <a:t>How do bulk measurements directly relate to the nanostructures in a sample? </a:t>
            </a:r>
            <a:endParaRPr sz="2050" dirty="0"/>
          </a:p>
        </p:txBody>
      </p:sp>
      <p:sp>
        <p:nvSpPr>
          <p:cNvPr id="352" name="Shape 352"/>
          <p:cNvSpPr/>
          <p:nvPr/>
        </p:nvSpPr>
        <p:spPr>
          <a:xfrm>
            <a:off x="4470667" y="1368702"/>
            <a:ext cx="3123980" cy="784115"/>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ormAutofit/>
          </a:bodyPr>
          <a:lstStyle>
            <a:lvl1pPr algn="ctr" defTabSz="412750">
              <a:spcBef>
                <a:spcPts val="1900"/>
              </a:spcBef>
              <a:defRPr sz="4200">
                <a:solidFill>
                  <a:srgbClr val="FFFFFF"/>
                </a:solidFill>
                <a:latin typeface="Avenir Next Demi Bold"/>
                <a:ea typeface="Avenir Next Demi Bold"/>
                <a:cs typeface="Avenir Next Demi Bold"/>
                <a:sym typeface="Avenir Next Demi Bold"/>
              </a:defRPr>
            </a:lvl1pPr>
          </a:lstStyle>
          <a:p>
            <a:r>
              <a:rPr sz="2100" dirty="0"/>
              <a:t>Mineral limits for Hadean Zircons</a:t>
            </a:r>
          </a:p>
        </p:txBody>
      </p:sp>
      <p:grpSp>
        <p:nvGrpSpPr>
          <p:cNvPr id="356" name="Group 356"/>
          <p:cNvGrpSpPr/>
          <p:nvPr/>
        </p:nvGrpSpPr>
        <p:grpSpPr>
          <a:xfrm>
            <a:off x="4207816" y="2411397"/>
            <a:ext cx="3498043" cy="2663550"/>
            <a:chOff x="0" y="-1"/>
            <a:chExt cx="6996084" cy="5327099"/>
          </a:xfrm>
        </p:grpSpPr>
        <p:pic>
          <p:nvPicPr>
            <p:cNvPr id="353" name="pasted-image.pdf"/>
            <p:cNvPicPr>
              <a:picLocks noChangeAspect="1"/>
            </p:cNvPicPr>
            <p:nvPr/>
          </p:nvPicPr>
          <p:blipFill>
            <a:blip r:embed="rId7"/>
            <a:stretch>
              <a:fillRect/>
            </a:stretch>
          </p:blipFill>
          <p:spPr>
            <a:xfrm>
              <a:off x="9852" y="96"/>
              <a:ext cx="3370851" cy="4854215"/>
            </a:xfrm>
            <a:prstGeom prst="rect">
              <a:avLst/>
            </a:prstGeom>
            <a:ln w="50800" cap="flat">
              <a:solidFill>
                <a:srgbClr val="FFFFFF"/>
              </a:solidFill>
              <a:prstDash val="solid"/>
              <a:miter lim="400000"/>
            </a:ln>
            <a:effectLst/>
          </p:spPr>
        </p:pic>
        <p:pic>
          <p:nvPicPr>
            <p:cNvPr id="354" name="G_012_Tile_001-001-000_0.png"/>
            <p:cNvPicPr>
              <a:picLocks noChangeAspect="1"/>
            </p:cNvPicPr>
            <p:nvPr/>
          </p:nvPicPr>
          <p:blipFill>
            <a:blip r:embed="rId8"/>
            <a:srcRect l="11891" t="8488" r="7252" b="9353"/>
            <a:stretch>
              <a:fillRect/>
            </a:stretch>
          </p:blipFill>
          <p:spPr>
            <a:xfrm rot="16200000">
              <a:off x="2866692" y="782989"/>
              <a:ext cx="4854311" cy="3288332"/>
            </a:xfrm>
            <a:prstGeom prst="rect">
              <a:avLst/>
            </a:prstGeom>
            <a:ln w="50800" cap="flat">
              <a:solidFill>
                <a:srgbClr val="FFFFFF"/>
              </a:solidFill>
              <a:prstDash val="solid"/>
              <a:miter lim="400000"/>
            </a:ln>
            <a:effectLst/>
          </p:spPr>
        </p:pic>
        <p:sp>
          <p:nvSpPr>
            <p:cNvPr id="355" name="Shape 355"/>
            <p:cNvSpPr/>
            <p:nvPr/>
          </p:nvSpPr>
          <p:spPr>
            <a:xfrm>
              <a:off x="0" y="4947506"/>
              <a:ext cx="6996084" cy="37959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25400" tIns="25400" rIns="25400" bIns="25400" numCol="1" anchor="ctr">
              <a:spAutoFit/>
            </a:bodyPr>
            <a:lstStyle>
              <a:lvl1pPr algn="r">
                <a:defRPr sz="1800">
                  <a:solidFill>
                    <a:srgbClr val="FFFFFF"/>
                  </a:solidFill>
                </a:defRPr>
              </a:lvl1pPr>
            </a:lstStyle>
            <a:p>
              <a:r>
                <a:rPr sz="900" dirty="0"/>
                <a:t>Weiss et al, Geology 2018</a:t>
              </a:r>
            </a:p>
          </p:txBody>
        </p:sp>
      </p:grpSp>
      <p:grpSp>
        <p:nvGrpSpPr>
          <p:cNvPr id="363" name="Group 363"/>
          <p:cNvGrpSpPr/>
          <p:nvPr/>
        </p:nvGrpSpPr>
        <p:grpSpPr>
          <a:xfrm>
            <a:off x="8257284" y="2374388"/>
            <a:ext cx="3906086" cy="3045690"/>
            <a:chOff x="2460024" y="1486965"/>
            <a:chExt cx="7812171" cy="6091377"/>
          </a:xfrm>
        </p:grpSpPr>
        <p:grpSp>
          <p:nvGrpSpPr>
            <p:cNvPr id="361" name="Group 361"/>
            <p:cNvGrpSpPr/>
            <p:nvPr/>
          </p:nvGrpSpPr>
          <p:grpSpPr>
            <a:xfrm>
              <a:off x="2460024" y="1486965"/>
              <a:ext cx="7812172" cy="6091379"/>
              <a:chOff x="0" y="1468455"/>
              <a:chExt cx="7812170" cy="6091377"/>
            </a:xfrm>
          </p:grpSpPr>
          <p:grpSp>
            <p:nvGrpSpPr>
              <p:cNvPr id="359" name="Group 359"/>
              <p:cNvGrpSpPr/>
              <p:nvPr/>
            </p:nvGrpSpPr>
            <p:grpSpPr>
              <a:xfrm>
                <a:off x="0" y="1468455"/>
                <a:ext cx="3807922" cy="5000957"/>
                <a:chOff x="-1355835" y="-642656"/>
                <a:chExt cx="3807921" cy="5000956"/>
              </a:xfrm>
            </p:grpSpPr>
            <p:pic>
              <p:nvPicPr>
                <p:cNvPr id="357" name="pasted-image.png"/>
                <p:cNvPicPr>
                  <a:picLocks noChangeAspect="1"/>
                </p:cNvPicPr>
                <p:nvPr/>
              </p:nvPicPr>
              <p:blipFill>
                <a:blip r:embed="rId9"/>
                <a:srcRect l="27205" t="28494" r="3560" b="2271"/>
                <a:stretch>
                  <a:fillRect/>
                </a:stretch>
              </p:blipFill>
              <p:spPr>
                <a:xfrm>
                  <a:off x="-1355836" y="-642657"/>
                  <a:ext cx="3798805" cy="5000957"/>
                </a:xfrm>
                <a:prstGeom prst="rect">
                  <a:avLst/>
                </a:prstGeom>
                <a:ln w="12700" cap="flat">
                  <a:noFill/>
                  <a:miter lim="400000"/>
                </a:ln>
                <a:effectLst/>
              </p:spPr>
            </p:pic>
            <p:sp>
              <p:nvSpPr>
                <p:cNvPr id="358" name="Shape 358"/>
                <p:cNvSpPr/>
                <p:nvPr/>
              </p:nvSpPr>
              <p:spPr>
                <a:xfrm>
                  <a:off x="708719" y="3519129"/>
                  <a:ext cx="1743368" cy="80522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229" tIns="50229" rIns="50229" bIns="50229" numCol="1" anchor="ctr">
                  <a:noAutofit/>
                </a:bodyPr>
                <a:lstStyle>
                  <a:lvl1pPr>
                    <a:spcBef>
                      <a:spcPts val="0"/>
                    </a:spcBef>
                    <a:defRPr sz="1600">
                      <a:solidFill>
                        <a:srgbClr val="FFFFFF"/>
                      </a:solidFill>
                      <a:latin typeface="Palatino"/>
                      <a:ea typeface="Palatino"/>
                      <a:cs typeface="Palatino"/>
                      <a:sym typeface="Palatino"/>
                    </a:defRPr>
                  </a:lvl1pPr>
                </a:lstStyle>
                <a:p>
                  <a:r>
                    <a:rPr sz="800"/>
                    <a:t>B.P. Weiss - MIT</a:t>
                  </a:r>
                </a:p>
              </p:txBody>
            </p:sp>
          </p:grpSp>
          <p:pic>
            <p:nvPicPr>
              <p:cNvPr id="360" name="figure_tz112(3)-factors-3_mtx_infer_8b_signal.png"/>
              <p:cNvPicPr>
                <a:picLocks/>
              </p:cNvPicPr>
              <p:nvPr/>
            </p:nvPicPr>
            <p:blipFill>
              <a:blip r:embed="rId10"/>
              <a:srcRect l="21388" t="18723" r="33632" b="19939"/>
              <a:stretch>
                <a:fillRect/>
              </a:stretch>
            </p:blipFill>
            <p:spPr>
              <a:xfrm rot="17922792">
                <a:off x="3378844" y="3142082"/>
                <a:ext cx="3780311" cy="3728682"/>
              </a:xfrm>
              <a:custGeom>
                <a:avLst/>
                <a:gdLst/>
                <a:ahLst/>
                <a:cxnLst>
                  <a:cxn ang="0">
                    <a:pos x="wd2" y="hd2"/>
                  </a:cxn>
                  <a:cxn ang="5400000">
                    <a:pos x="wd2" y="hd2"/>
                  </a:cxn>
                  <a:cxn ang="10800000">
                    <a:pos x="wd2" y="hd2"/>
                  </a:cxn>
                  <a:cxn ang="16200000">
                    <a:pos x="wd2" y="hd2"/>
                  </a:cxn>
                </a:cxnLst>
                <a:rect l="0" t="0" r="r" b="b"/>
                <a:pathLst>
                  <a:path w="21600" h="21600" extrusionOk="0">
                    <a:moveTo>
                      <a:pt x="0" y="7879"/>
                    </a:moveTo>
                    <a:lnTo>
                      <a:pt x="7414" y="21600"/>
                    </a:lnTo>
                    <a:lnTo>
                      <a:pt x="21600" y="13721"/>
                    </a:lnTo>
                    <a:lnTo>
                      <a:pt x="14186" y="0"/>
                    </a:lnTo>
                    <a:lnTo>
                      <a:pt x="0" y="7879"/>
                    </a:lnTo>
                    <a:close/>
                  </a:path>
                </a:pathLst>
              </a:custGeom>
              <a:ln w="12700" cap="flat">
                <a:noFill/>
                <a:miter lim="400000"/>
              </a:ln>
              <a:effectLst/>
            </p:spPr>
          </p:pic>
        </p:grpSp>
        <p:pic>
          <p:nvPicPr>
            <p:cNvPr id="362" name="Pallisite_non_heated_NMF_1.png"/>
            <p:cNvPicPr>
              <a:picLocks noChangeAspect="1"/>
            </p:cNvPicPr>
            <p:nvPr/>
          </p:nvPicPr>
          <p:blipFill>
            <a:blip r:embed="rId11"/>
            <a:srcRect/>
            <a:stretch>
              <a:fillRect/>
            </a:stretch>
          </p:blipFill>
          <p:spPr>
            <a:xfrm>
              <a:off x="6015789" y="1533110"/>
              <a:ext cx="3506628" cy="2063989"/>
            </a:xfrm>
            <a:prstGeom prst="rect">
              <a:avLst/>
            </a:prstGeom>
            <a:ln w="101600" cap="flat">
              <a:solidFill>
                <a:schemeClr val="accent1"/>
              </a:solidFill>
              <a:prstDash val="solid"/>
              <a:miter lim="400000"/>
            </a:ln>
            <a:effectLst/>
          </p:spPr>
        </p:pic>
      </p:grpSp>
      <p:sp>
        <p:nvSpPr>
          <p:cNvPr id="364" name="Shape 364"/>
          <p:cNvSpPr/>
          <p:nvPr/>
        </p:nvSpPr>
        <p:spPr>
          <a:xfrm>
            <a:off x="8036842" y="1316259"/>
            <a:ext cx="4149390" cy="889001"/>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ormAutofit/>
          </a:bodyPr>
          <a:lstStyle>
            <a:lvl1pPr algn="ctr">
              <a:spcBef>
                <a:spcPts val="3900"/>
              </a:spcBef>
              <a:defRPr sz="4800">
                <a:solidFill>
                  <a:srgbClr val="FFFFFF"/>
                </a:solidFill>
              </a:defRPr>
            </a:lvl1pPr>
          </a:lstStyle>
          <a:p>
            <a:r>
              <a:rPr sz="2400" dirty="0"/>
              <a:t>Magnetic Records in Differentiated </a:t>
            </a:r>
            <a:r>
              <a:rPr sz="2400" dirty="0" err="1"/>
              <a:t>Palentessimals</a:t>
            </a:r>
            <a:endParaRPr sz="2400" dirty="0"/>
          </a:p>
        </p:txBody>
      </p:sp>
    </p:spTree>
    <p:extLst>
      <p:ext uri="{BB962C8B-B14F-4D97-AF65-F5344CB8AC3E}">
        <p14:creationId xmlns:p14="http://schemas.microsoft.com/office/powerpoint/2010/main" val="4137086601"/>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withEffect">
                                  <p:stCondLst>
                                    <p:cond delay="0"/>
                                  </p:stCondLst>
                                  <p:iterate>
                                    <p:tmAbs val="0"/>
                                  </p:iterate>
                                  <p:childTnLst>
                                    <p:set>
                                      <p:cBhvr>
                                        <p:cTn id="6" fill="hold"/>
                                        <p:tgtEl>
                                          <p:spTgt spid="350"/>
                                        </p:tgtEl>
                                        <p:attrNameLst>
                                          <p:attrName>style.visibility</p:attrName>
                                        </p:attrNameLst>
                                      </p:cBhvr>
                                      <p:to>
                                        <p:strVal val="visible"/>
                                      </p:to>
                                    </p:set>
                                    <p:animEffect transition="in" filter="dissolve">
                                      <p:cBhvr>
                                        <p:cTn id="7" dur="500"/>
                                        <p:tgtEl>
                                          <p:spTgt spid="35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100000">
                <p:cTn id="8" fill="hold" display="0">
                  <p:stCondLst>
                    <p:cond delay="indefinite"/>
                  </p:stCondLst>
                </p:cTn>
                <p:tgtEl>
                  <p:spTgt spid="340"/>
                </p:tgtEl>
              </p:cMediaNode>
            </p:video>
          </p:childTnLst>
        </p:cTn>
      </p:par>
    </p:tnLst>
    <p:bldLst>
      <p:bldP spid="350"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ED59D5-92B7-98BC-F872-6EF4B261761C}"/>
              </a:ext>
            </a:extLst>
          </p:cNvPr>
          <p:cNvSpPr>
            <a:spLocks noGrp="1"/>
          </p:cNvSpPr>
          <p:nvPr>
            <p:ph type="title"/>
          </p:nvPr>
        </p:nvSpPr>
        <p:spPr/>
        <p:txBody>
          <a:bodyPr lIns="50800" tIns="50800" rIns="50800" bIns="50800" anchor="t">
            <a:normAutofit fontScale="90000"/>
          </a:bodyPr>
          <a:lstStyle/>
          <a:p>
            <a:r>
              <a:rPr lang="en-GB" dirty="0"/>
              <a:t>Course Administrators</a:t>
            </a:r>
          </a:p>
        </p:txBody>
      </p:sp>
      <p:sp>
        <p:nvSpPr>
          <p:cNvPr id="4" name="Text Placeholder 3">
            <a:extLst>
              <a:ext uri="{FF2B5EF4-FFF2-40B4-BE49-F238E27FC236}">
                <a16:creationId xmlns:a16="http://schemas.microsoft.com/office/drawing/2014/main" id="{6FC510F6-0620-03F6-2181-2C9AC046977C}"/>
              </a:ext>
            </a:extLst>
          </p:cNvPr>
          <p:cNvSpPr>
            <a:spLocks noGrp="1"/>
          </p:cNvSpPr>
          <p:nvPr>
            <p:ph type="body" idx="1"/>
          </p:nvPr>
        </p:nvSpPr>
        <p:spPr>
          <a:xfrm>
            <a:off x="1859507" y="4991099"/>
            <a:ext cx="3832746" cy="1403823"/>
          </a:xfrm>
        </p:spPr>
        <p:txBody>
          <a:bodyPr lIns="50800" tIns="50800" rIns="50800" bIns="50800" anchor="ctr">
            <a:normAutofit fontScale="77500" lnSpcReduction="20000"/>
          </a:bodyPr>
          <a:lstStyle/>
          <a:p>
            <a:pPr marL="0" indent="0" algn="ctr">
              <a:buNone/>
            </a:pPr>
            <a:r>
              <a:rPr lang="en-GB" sz="3600" b="1" dirty="0"/>
              <a:t>Rosemary (Rosie) McGovern </a:t>
            </a:r>
            <a:endParaRPr lang="en-US" sz="3600" b="1"/>
          </a:p>
          <a:p>
            <a:pPr marL="0" indent="0" algn="ctr">
              <a:buNone/>
            </a:pPr>
            <a:r>
              <a:rPr lang="en-GB" dirty="0"/>
              <a:t>Upskilling Course Administrator </a:t>
            </a:r>
          </a:p>
          <a:p>
            <a:endParaRPr lang="en-GB" dirty="0"/>
          </a:p>
        </p:txBody>
      </p:sp>
      <p:sp>
        <p:nvSpPr>
          <p:cNvPr id="6" name="Text Placeholder 1">
            <a:extLst>
              <a:ext uri="{FF2B5EF4-FFF2-40B4-BE49-F238E27FC236}">
                <a16:creationId xmlns:a16="http://schemas.microsoft.com/office/drawing/2014/main" id="{B1439DAF-10B3-7B34-3995-8ACF78676389}"/>
              </a:ext>
            </a:extLst>
          </p:cNvPr>
          <p:cNvSpPr txBox="1">
            <a:spLocks/>
          </p:cNvSpPr>
          <p:nvPr/>
        </p:nvSpPr>
        <p:spPr>
          <a:xfrm>
            <a:off x="324134" y="422199"/>
            <a:ext cx="11448435" cy="28103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b">
            <a:spAutoFit/>
          </a:bodyPr>
          <a:lstStyle>
            <a:lvl1pPr marL="0" marR="0" indent="0" algn="l" defTabSz="323850" latinLnBrk="0">
              <a:lnSpc>
                <a:spcPct val="80000"/>
              </a:lnSpc>
              <a:spcBef>
                <a:spcPts val="0"/>
              </a:spcBef>
              <a:spcAft>
                <a:spcPts val="0"/>
              </a:spcAft>
              <a:buClrTx/>
              <a:buSzTx/>
              <a:buFontTx/>
              <a:buNone/>
              <a:tabLst/>
              <a:defRPr sz="1800" b="0" i="0" u="none" strike="noStrike" cap="all" spc="90" baseline="0">
                <a:ln>
                  <a:noFill/>
                </a:ln>
                <a:solidFill>
                  <a:srgbClr val="FFFFFF"/>
                </a:solidFill>
                <a:uFillTx/>
                <a:latin typeface="DIN Alternate"/>
                <a:ea typeface="DIN Alternate"/>
                <a:cs typeface="DIN Alternate"/>
                <a:sym typeface="DIN Alternate"/>
              </a:defRPr>
            </a:lvl1pPr>
            <a:lvl2pPr marL="635000" marR="0" indent="-317500" algn="l" defTabSz="412750" latinLnBrk="0">
              <a:lnSpc>
                <a:spcPct val="100000"/>
              </a:lnSpc>
              <a:spcBef>
                <a:spcPts val="1950"/>
              </a:spcBef>
              <a:spcAft>
                <a:spcPts val="0"/>
              </a:spcAft>
              <a:buClr>
                <a:schemeClr val="accent1">
                  <a:satOff val="-4060"/>
                </a:schemeClr>
              </a:buClr>
              <a:buSzPct val="104999"/>
              <a:buFont typeface="Avenir Next"/>
              <a:buChar char="‣"/>
              <a:tabLst/>
              <a:defRPr sz="2400" b="0" i="0" u="none" strike="noStrike" cap="none" spc="0" baseline="0">
                <a:ln>
                  <a:noFill/>
                </a:ln>
                <a:solidFill>
                  <a:srgbClr val="838787"/>
                </a:solidFill>
                <a:uFillTx/>
                <a:latin typeface="Avenir Next Medium"/>
                <a:ea typeface="Avenir Next Medium"/>
                <a:cs typeface="Avenir Next Medium"/>
                <a:sym typeface="Avenir Next Medium"/>
              </a:defRPr>
            </a:lvl2pPr>
            <a:lvl3pPr marL="952500" marR="0" indent="-317500" algn="l" defTabSz="412750" latinLnBrk="0">
              <a:lnSpc>
                <a:spcPct val="100000"/>
              </a:lnSpc>
              <a:spcBef>
                <a:spcPts val="1950"/>
              </a:spcBef>
              <a:spcAft>
                <a:spcPts val="0"/>
              </a:spcAft>
              <a:buClr>
                <a:schemeClr val="accent1">
                  <a:satOff val="-4060"/>
                </a:schemeClr>
              </a:buClr>
              <a:buSzPct val="104999"/>
              <a:buFont typeface="Avenir Next"/>
              <a:buChar char="‣"/>
              <a:tabLst/>
              <a:defRPr sz="2400" b="0" i="0" u="none" strike="noStrike" cap="none" spc="0" baseline="0">
                <a:ln>
                  <a:noFill/>
                </a:ln>
                <a:solidFill>
                  <a:srgbClr val="838787"/>
                </a:solidFill>
                <a:uFillTx/>
                <a:latin typeface="Avenir Next Medium"/>
                <a:ea typeface="Avenir Next Medium"/>
                <a:cs typeface="Avenir Next Medium"/>
                <a:sym typeface="Avenir Next Medium"/>
              </a:defRPr>
            </a:lvl3pPr>
            <a:lvl4pPr marL="1270000" marR="0" indent="-317500" algn="l" defTabSz="412750" latinLnBrk="0">
              <a:lnSpc>
                <a:spcPct val="100000"/>
              </a:lnSpc>
              <a:spcBef>
                <a:spcPts val="1950"/>
              </a:spcBef>
              <a:spcAft>
                <a:spcPts val="0"/>
              </a:spcAft>
              <a:buClr>
                <a:schemeClr val="accent1">
                  <a:satOff val="-4060"/>
                </a:schemeClr>
              </a:buClr>
              <a:buSzPct val="104999"/>
              <a:buFont typeface="Avenir Next"/>
              <a:buChar char="‣"/>
              <a:tabLst/>
              <a:defRPr sz="2400" b="0" i="0" u="none" strike="noStrike" cap="none" spc="0" baseline="0">
                <a:ln>
                  <a:noFill/>
                </a:ln>
                <a:solidFill>
                  <a:srgbClr val="838787"/>
                </a:solidFill>
                <a:uFillTx/>
                <a:latin typeface="Avenir Next Medium"/>
                <a:ea typeface="Avenir Next Medium"/>
                <a:cs typeface="Avenir Next Medium"/>
                <a:sym typeface="Avenir Next Medium"/>
              </a:defRPr>
            </a:lvl4pPr>
            <a:lvl5pPr marL="1587500" marR="0" indent="-317500" algn="l" defTabSz="412750" latinLnBrk="0">
              <a:lnSpc>
                <a:spcPct val="100000"/>
              </a:lnSpc>
              <a:spcBef>
                <a:spcPts val="1950"/>
              </a:spcBef>
              <a:spcAft>
                <a:spcPts val="0"/>
              </a:spcAft>
              <a:buClr>
                <a:schemeClr val="accent1">
                  <a:satOff val="-4060"/>
                </a:schemeClr>
              </a:buClr>
              <a:buSzPct val="104999"/>
              <a:buFont typeface="Avenir Next"/>
              <a:buChar char="‣"/>
              <a:tabLst/>
              <a:defRPr sz="2400" b="0" i="0" u="none" strike="noStrike" cap="none" spc="0" baseline="0">
                <a:ln>
                  <a:noFill/>
                </a:ln>
                <a:solidFill>
                  <a:srgbClr val="838787"/>
                </a:solidFill>
                <a:uFillTx/>
                <a:latin typeface="Avenir Next Medium"/>
                <a:ea typeface="Avenir Next Medium"/>
                <a:cs typeface="Avenir Next Medium"/>
                <a:sym typeface="Avenir Next Medium"/>
              </a:defRPr>
            </a:lvl5pPr>
            <a:lvl6pPr marL="1905000" marR="0" indent="-317500" algn="l" defTabSz="412750" latinLnBrk="0">
              <a:lnSpc>
                <a:spcPct val="100000"/>
              </a:lnSpc>
              <a:spcBef>
                <a:spcPts val="1950"/>
              </a:spcBef>
              <a:spcAft>
                <a:spcPts val="0"/>
              </a:spcAft>
              <a:buClr>
                <a:schemeClr val="accent1">
                  <a:satOff val="-4060"/>
                </a:schemeClr>
              </a:buClr>
              <a:buSzPct val="104999"/>
              <a:buFont typeface="Avenir Next"/>
              <a:buChar char="‣"/>
              <a:tabLst/>
              <a:defRPr sz="2400" b="0" i="0" u="none" strike="noStrike" cap="none" spc="0" baseline="0">
                <a:ln>
                  <a:noFill/>
                </a:ln>
                <a:solidFill>
                  <a:srgbClr val="838787"/>
                </a:solidFill>
                <a:uFillTx/>
                <a:latin typeface="Avenir Next Medium"/>
                <a:ea typeface="Avenir Next Medium"/>
                <a:cs typeface="Avenir Next Medium"/>
                <a:sym typeface="Avenir Next Medium"/>
              </a:defRPr>
            </a:lvl6pPr>
            <a:lvl7pPr marL="2222500" marR="0" indent="-317500" algn="l" defTabSz="412750" latinLnBrk="0">
              <a:lnSpc>
                <a:spcPct val="100000"/>
              </a:lnSpc>
              <a:spcBef>
                <a:spcPts val="1950"/>
              </a:spcBef>
              <a:spcAft>
                <a:spcPts val="0"/>
              </a:spcAft>
              <a:buClr>
                <a:schemeClr val="accent1">
                  <a:satOff val="-4060"/>
                </a:schemeClr>
              </a:buClr>
              <a:buSzPct val="104999"/>
              <a:buFont typeface="Avenir Next"/>
              <a:buChar char="‣"/>
              <a:tabLst/>
              <a:defRPr sz="2400" b="0" i="0" u="none" strike="noStrike" cap="none" spc="0" baseline="0">
                <a:ln>
                  <a:noFill/>
                </a:ln>
                <a:solidFill>
                  <a:srgbClr val="838787"/>
                </a:solidFill>
                <a:uFillTx/>
                <a:latin typeface="Avenir Next Medium"/>
                <a:ea typeface="Avenir Next Medium"/>
                <a:cs typeface="Avenir Next Medium"/>
                <a:sym typeface="Avenir Next Medium"/>
              </a:defRPr>
            </a:lvl7pPr>
            <a:lvl8pPr marL="2540000" marR="0" indent="-317500" algn="l" defTabSz="412750" latinLnBrk="0">
              <a:lnSpc>
                <a:spcPct val="100000"/>
              </a:lnSpc>
              <a:spcBef>
                <a:spcPts val="1950"/>
              </a:spcBef>
              <a:spcAft>
                <a:spcPts val="0"/>
              </a:spcAft>
              <a:buClr>
                <a:schemeClr val="accent1">
                  <a:satOff val="-4060"/>
                </a:schemeClr>
              </a:buClr>
              <a:buSzPct val="104999"/>
              <a:buFont typeface="Avenir Next"/>
              <a:buChar char="‣"/>
              <a:tabLst/>
              <a:defRPr sz="2400" b="0" i="0" u="none" strike="noStrike" cap="none" spc="0" baseline="0">
                <a:ln>
                  <a:noFill/>
                </a:ln>
                <a:solidFill>
                  <a:srgbClr val="838787"/>
                </a:solidFill>
                <a:uFillTx/>
                <a:latin typeface="Avenir Next Medium"/>
                <a:ea typeface="Avenir Next Medium"/>
                <a:cs typeface="Avenir Next Medium"/>
                <a:sym typeface="Avenir Next Medium"/>
              </a:defRPr>
            </a:lvl8pPr>
            <a:lvl9pPr marL="2857500" marR="0" indent="-317500" algn="l" defTabSz="412750" latinLnBrk="0">
              <a:lnSpc>
                <a:spcPct val="100000"/>
              </a:lnSpc>
              <a:spcBef>
                <a:spcPts val="1950"/>
              </a:spcBef>
              <a:spcAft>
                <a:spcPts val="0"/>
              </a:spcAft>
              <a:buClr>
                <a:schemeClr val="accent1">
                  <a:satOff val="-4060"/>
                </a:schemeClr>
              </a:buClr>
              <a:buSzPct val="104999"/>
              <a:buFont typeface="Avenir Next"/>
              <a:buChar char="‣"/>
              <a:tabLst/>
              <a:defRPr sz="2400" b="0" i="0" u="none" strike="noStrike" cap="none" spc="0" baseline="0">
                <a:ln>
                  <a:noFill/>
                </a:ln>
                <a:solidFill>
                  <a:srgbClr val="838787"/>
                </a:solidFill>
                <a:uFillTx/>
                <a:latin typeface="Avenir Next Medium"/>
                <a:ea typeface="Avenir Next Medium"/>
                <a:cs typeface="Avenir Next Medium"/>
                <a:sym typeface="Avenir Next Medium"/>
              </a:defRPr>
            </a:lvl9pPr>
          </a:lstStyle>
          <a:p>
            <a:r>
              <a:rPr lang="en-US" kern="0" dirty="0">
                <a:solidFill>
                  <a:schemeClr val="bg1">
                    <a:lumMod val="10000"/>
                    <a:lumOff val="90000"/>
                  </a:schemeClr>
                </a:solidFill>
              </a:rPr>
              <a:t>Introduction to Data Science with Python for Engineers and Researchers</a:t>
            </a:r>
            <a:endParaRPr lang="en-GB" kern="0" dirty="0">
              <a:solidFill>
                <a:schemeClr val="bg1">
                  <a:lumMod val="10000"/>
                  <a:lumOff val="90000"/>
                </a:schemeClr>
              </a:solidFill>
            </a:endParaRPr>
          </a:p>
        </p:txBody>
      </p:sp>
      <p:pic>
        <p:nvPicPr>
          <p:cNvPr id="7" name="Picture 7">
            <a:extLst>
              <a:ext uri="{FF2B5EF4-FFF2-40B4-BE49-F238E27FC236}">
                <a16:creationId xmlns:a16="http://schemas.microsoft.com/office/drawing/2014/main" id="{888BCE73-6B91-0F71-1BA3-621DB313A35B}"/>
              </a:ext>
            </a:extLst>
          </p:cNvPr>
          <p:cNvPicPr>
            <a:picLocks noChangeAspect="1"/>
          </p:cNvPicPr>
          <p:nvPr/>
        </p:nvPicPr>
        <p:blipFill>
          <a:blip r:embed="rId2"/>
          <a:stretch>
            <a:fillRect/>
          </a:stretch>
        </p:blipFill>
        <p:spPr>
          <a:xfrm>
            <a:off x="2689745" y="1512200"/>
            <a:ext cx="2182219" cy="2991986"/>
          </a:xfrm>
          <a:prstGeom prst="rect">
            <a:avLst/>
          </a:prstGeom>
        </p:spPr>
      </p:pic>
      <p:pic>
        <p:nvPicPr>
          <p:cNvPr id="8" name="Picture 8" descr="A picture containing wall, person, indoor, smiling&#10;&#10;Description automatically generated">
            <a:extLst>
              <a:ext uri="{FF2B5EF4-FFF2-40B4-BE49-F238E27FC236}">
                <a16:creationId xmlns:a16="http://schemas.microsoft.com/office/drawing/2014/main" id="{EE31881D-C2E4-CD7D-C1E3-56430303F528}"/>
              </a:ext>
            </a:extLst>
          </p:cNvPr>
          <p:cNvPicPr>
            <a:picLocks noChangeAspect="1"/>
          </p:cNvPicPr>
          <p:nvPr/>
        </p:nvPicPr>
        <p:blipFill>
          <a:blip r:embed="rId3"/>
          <a:stretch>
            <a:fillRect/>
          </a:stretch>
        </p:blipFill>
        <p:spPr>
          <a:xfrm>
            <a:off x="6481548" y="1571270"/>
            <a:ext cx="2351395" cy="2930714"/>
          </a:xfrm>
          <a:prstGeom prst="rect">
            <a:avLst/>
          </a:prstGeom>
        </p:spPr>
      </p:pic>
      <p:sp>
        <p:nvSpPr>
          <p:cNvPr id="10" name="Text Placeholder 3">
            <a:extLst>
              <a:ext uri="{FF2B5EF4-FFF2-40B4-BE49-F238E27FC236}">
                <a16:creationId xmlns:a16="http://schemas.microsoft.com/office/drawing/2014/main" id="{1B85245C-417E-20AA-706C-53867AD52415}"/>
              </a:ext>
            </a:extLst>
          </p:cNvPr>
          <p:cNvSpPr txBox="1">
            <a:spLocks/>
          </p:cNvSpPr>
          <p:nvPr/>
        </p:nvSpPr>
        <p:spPr>
          <a:xfrm>
            <a:off x="5776414" y="4984276"/>
            <a:ext cx="3832746" cy="140382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fontScale="85000" lnSpcReduction="20000"/>
          </a:bodyPr>
          <a:lstStyle>
            <a:lvl1pPr marL="317500" marR="0" indent="-317500" algn="l" defTabSz="412750" latinLnBrk="0">
              <a:lnSpc>
                <a:spcPct val="100000"/>
              </a:lnSpc>
              <a:spcBef>
                <a:spcPts val="1950"/>
              </a:spcBef>
              <a:spcAft>
                <a:spcPts val="0"/>
              </a:spcAft>
              <a:buClr>
                <a:schemeClr val="accent1"/>
              </a:buClr>
              <a:buSzPct val="104999"/>
              <a:buFont typeface="Avenir Next"/>
              <a:buChar char="▸"/>
              <a:tabLst/>
              <a:defRPr sz="2400" b="0" i="0" u="none" strike="noStrike" cap="none" spc="0" baseline="0">
                <a:ln>
                  <a:noFill/>
                </a:ln>
                <a:solidFill>
                  <a:srgbClr val="FFFFFF"/>
                </a:solidFill>
                <a:uFillTx/>
                <a:latin typeface="Avenir Next Medium"/>
                <a:ea typeface="Avenir Next Medium"/>
                <a:cs typeface="Avenir Next Medium"/>
                <a:sym typeface="Avenir Next Medium"/>
              </a:defRPr>
            </a:lvl1pPr>
            <a:lvl2pPr marL="635000" marR="0" indent="-317500" algn="l" defTabSz="412750" latinLnBrk="0">
              <a:lnSpc>
                <a:spcPct val="100000"/>
              </a:lnSpc>
              <a:spcBef>
                <a:spcPts val="1950"/>
              </a:spcBef>
              <a:spcAft>
                <a:spcPts val="0"/>
              </a:spcAft>
              <a:buClr>
                <a:schemeClr val="accent1"/>
              </a:buClr>
              <a:buSzPct val="104999"/>
              <a:buFont typeface="Avenir Next"/>
              <a:buChar char="▸"/>
              <a:tabLst/>
              <a:defRPr sz="2400" b="0" i="0" u="none" strike="noStrike" cap="none" spc="0" baseline="0">
                <a:ln>
                  <a:noFill/>
                </a:ln>
                <a:solidFill>
                  <a:srgbClr val="FFFFFF"/>
                </a:solidFill>
                <a:uFillTx/>
                <a:latin typeface="Avenir Next Medium"/>
                <a:ea typeface="Avenir Next Medium"/>
                <a:cs typeface="Avenir Next Medium"/>
                <a:sym typeface="Avenir Next Medium"/>
              </a:defRPr>
            </a:lvl2pPr>
            <a:lvl3pPr marL="952500" marR="0" indent="-317500" algn="l" defTabSz="412750" latinLnBrk="0">
              <a:lnSpc>
                <a:spcPct val="100000"/>
              </a:lnSpc>
              <a:spcBef>
                <a:spcPts val="1950"/>
              </a:spcBef>
              <a:spcAft>
                <a:spcPts val="0"/>
              </a:spcAft>
              <a:buClr>
                <a:schemeClr val="accent1"/>
              </a:buClr>
              <a:buSzPct val="104999"/>
              <a:buFont typeface="Avenir Next"/>
              <a:buChar char="▸"/>
              <a:tabLst/>
              <a:defRPr sz="2400" b="0" i="0" u="none" strike="noStrike" cap="none" spc="0" baseline="0">
                <a:ln>
                  <a:noFill/>
                </a:ln>
                <a:solidFill>
                  <a:srgbClr val="FFFFFF"/>
                </a:solidFill>
                <a:uFillTx/>
                <a:latin typeface="Avenir Next Medium"/>
                <a:ea typeface="Avenir Next Medium"/>
                <a:cs typeface="Avenir Next Medium"/>
                <a:sym typeface="Avenir Next Medium"/>
              </a:defRPr>
            </a:lvl3pPr>
            <a:lvl4pPr marL="1270000" marR="0" indent="-317500" algn="l" defTabSz="412750" latinLnBrk="0">
              <a:lnSpc>
                <a:spcPct val="100000"/>
              </a:lnSpc>
              <a:spcBef>
                <a:spcPts val="1950"/>
              </a:spcBef>
              <a:spcAft>
                <a:spcPts val="0"/>
              </a:spcAft>
              <a:buClr>
                <a:schemeClr val="accent1"/>
              </a:buClr>
              <a:buSzPct val="104999"/>
              <a:buFont typeface="Avenir Next"/>
              <a:buChar char="▸"/>
              <a:tabLst/>
              <a:defRPr sz="2400" b="0" i="0" u="none" strike="noStrike" cap="none" spc="0" baseline="0">
                <a:ln>
                  <a:noFill/>
                </a:ln>
                <a:solidFill>
                  <a:srgbClr val="FFFFFF"/>
                </a:solidFill>
                <a:uFillTx/>
                <a:latin typeface="Avenir Next Medium"/>
                <a:ea typeface="Avenir Next Medium"/>
                <a:cs typeface="Avenir Next Medium"/>
                <a:sym typeface="Avenir Next Medium"/>
              </a:defRPr>
            </a:lvl4pPr>
            <a:lvl5pPr marL="1587500" marR="0" indent="-317500" algn="l" defTabSz="412750" latinLnBrk="0">
              <a:lnSpc>
                <a:spcPct val="100000"/>
              </a:lnSpc>
              <a:spcBef>
                <a:spcPts val="1950"/>
              </a:spcBef>
              <a:spcAft>
                <a:spcPts val="0"/>
              </a:spcAft>
              <a:buClr>
                <a:schemeClr val="accent1"/>
              </a:buClr>
              <a:buSzPct val="104999"/>
              <a:buFont typeface="Avenir Next"/>
              <a:buChar char="▸"/>
              <a:tabLst/>
              <a:defRPr sz="2400" b="0" i="0" u="none" strike="noStrike" cap="none" spc="0" baseline="0">
                <a:ln>
                  <a:noFill/>
                </a:ln>
                <a:solidFill>
                  <a:srgbClr val="FFFFFF"/>
                </a:solidFill>
                <a:uFillTx/>
                <a:latin typeface="Avenir Next Medium"/>
                <a:ea typeface="Avenir Next Medium"/>
                <a:cs typeface="Avenir Next Medium"/>
                <a:sym typeface="Avenir Next Medium"/>
              </a:defRPr>
            </a:lvl5pPr>
            <a:lvl6pPr marL="1905000" marR="0" indent="-317500" algn="l" defTabSz="412750" latinLnBrk="0">
              <a:lnSpc>
                <a:spcPct val="100000"/>
              </a:lnSpc>
              <a:spcBef>
                <a:spcPts val="1950"/>
              </a:spcBef>
              <a:spcAft>
                <a:spcPts val="0"/>
              </a:spcAft>
              <a:buClr>
                <a:schemeClr val="accent1">
                  <a:satOff val="-4060"/>
                </a:schemeClr>
              </a:buClr>
              <a:buSzPct val="104999"/>
              <a:buFont typeface="Avenir Next"/>
              <a:buChar char="‣"/>
              <a:tabLst/>
              <a:defRPr sz="2400" b="0" i="0" u="none" strike="noStrike" cap="none" spc="0" baseline="0">
                <a:ln>
                  <a:noFill/>
                </a:ln>
                <a:solidFill>
                  <a:srgbClr val="838787"/>
                </a:solidFill>
                <a:uFillTx/>
                <a:latin typeface="Avenir Next Medium"/>
                <a:ea typeface="Avenir Next Medium"/>
                <a:cs typeface="Avenir Next Medium"/>
                <a:sym typeface="Avenir Next Medium"/>
              </a:defRPr>
            </a:lvl6pPr>
            <a:lvl7pPr marL="2222500" marR="0" indent="-317500" algn="l" defTabSz="412750" latinLnBrk="0">
              <a:lnSpc>
                <a:spcPct val="100000"/>
              </a:lnSpc>
              <a:spcBef>
                <a:spcPts val="1950"/>
              </a:spcBef>
              <a:spcAft>
                <a:spcPts val="0"/>
              </a:spcAft>
              <a:buClr>
                <a:schemeClr val="accent1">
                  <a:satOff val="-4060"/>
                </a:schemeClr>
              </a:buClr>
              <a:buSzPct val="104999"/>
              <a:buFont typeface="Avenir Next"/>
              <a:buChar char="‣"/>
              <a:tabLst/>
              <a:defRPr sz="2400" b="0" i="0" u="none" strike="noStrike" cap="none" spc="0" baseline="0">
                <a:ln>
                  <a:noFill/>
                </a:ln>
                <a:solidFill>
                  <a:srgbClr val="838787"/>
                </a:solidFill>
                <a:uFillTx/>
                <a:latin typeface="Avenir Next Medium"/>
                <a:ea typeface="Avenir Next Medium"/>
                <a:cs typeface="Avenir Next Medium"/>
                <a:sym typeface="Avenir Next Medium"/>
              </a:defRPr>
            </a:lvl7pPr>
            <a:lvl8pPr marL="2540000" marR="0" indent="-317500" algn="l" defTabSz="412750" latinLnBrk="0">
              <a:lnSpc>
                <a:spcPct val="100000"/>
              </a:lnSpc>
              <a:spcBef>
                <a:spcPts val="1950"/>
              </a:spcBef>
              <a:spcAft>
                <a:spcPts val="0"/>
              </a:spcAft>
              <a:buClr>
                <a:schemeClr val="accent1">
                  <a:satOff val="-4060"/>
                </a:schemeClr>
              </a:buClr>
              <a:buSzPct val="104999"/>
              <a:buFont typeface="Avenir Next"/>
              <a:buChar char="‣"/>
              <a:tabLst/>
              <a:defRPr sz="2400" b="0" i="0" u="none" strike="noStrike" cap="none" spc="0" baseline="0">
                <a:ln>
                  <a:noFill/>
                </a:ln>
                <a:solidFill>
                  <a:srgbClr val="838787"/>
                </a:solidFill>
                <a:uFillTx/>
                <a:latin typeface="Avenir Next Medium"/>
                <a:ea typeface="Avenir Next Medium"/>
                <a:cs typeface="Avenir Next Medium"/>
                <a:sym typeface="Avenir Next Medium"/>
              </a:defRPr>
            </a:lvl8pPr>
            <a:lvl9pPr marL="2857500" marR="0" indent="-317500" algn="l" defTabSz="412750" latinLnBrk="0">
              <a:lnSpc>
                <a:spcPct val="100000"/>
              </a:lnSpc>
              <a:spcBef>
                <a:spcPts val="1950"/>
              </a:spcBef>
              <a:spcAft>
                <a:spcPts val="0"/>
              </a:spcAft>
              <a:buClr>
                <a:schemeClr val="accent1">
                  <a:satOff val="-4060"/>
                </a:schemeClr>
              </a:buClr>
              <a:buSzPct val="104999"/>
              <a:buFont typeface="Avenir Next"/>
              <a:buChar char="‣"/>
              <a:tabLst/>
              <a:defRPr sz="2400" b="0" i="0" u="none" strike="noStrike" cap="none" spc="0" baseline="0">
                <a:ln>
                  <a:noFill/>
                </a:ln>
                <a:solidFill>
                  <a:srgbClr val="838787"/>
                </a:solidFill>
                <a:uFillTx/>
                <a:latin typeface="Avenir Next Medium"/>
                <a:ea typeface="Avenir Next Medium"/>
                <a:cs typeface="Avenir Next Medium"/>
                <a:sym typeface="Avenir Next Medium"/>
              </a:defRPr>
            </a:lvl9pPr>
          </a:lstStyle>
          <a:p>
            <a:pPr algn="ctr">
              <a:buNone/>
            </a:pPr>
            <a:r>
              <a:rPr lang="en-GB" sz="4500" b="1" dirty="0"/>
              <a:t>Anne Dunlop</a:t>
            </a:r>
            <a:endParaRPr lang="en-US" sz="4500" b="1" dirty="0"/>
          </a:p>
          <a:p>
            <a:pPr marL="0" indent="0" algn="ctr">
              <a:buNone/>
            </a:pPr>
            <a:r>
              <a:rPr lang="en-GB" kern="0" dirty="0"/>
              <a:t>Learning &amp; Teaching Administrator (GES) </a:t>
            </a:r>
            <a:endParaRPr lang="en-GB" dirty="0"/>
          </a:p>
          <a:p>
            <a:endParaRPr lang="en-GB" kern="0" dirty="0"/>
          </a:p>
        </p:txBody>
      </p:sp>
    </p:spTree>
    <p:extLst>
      <p:ext uri="{BB962C8B-B14F-4D97-AF65-F5344CB8AC3E}">
        <p14:creationId xmlns:p14="http://schemas.microsoft.com/office/powerpoint/2010/main" val="247025178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9D2DFD-7F5D-8A1D-0E3C-EB1ED11AC6D2}"/>
              </a:ext>
            </a:extLst>
          </p:cNvPr>
          <p:cNvSpPr>
            <a:spLocks noGrp="1"/>
          </p:cNvSpPr>
          <p:nvPr>
            <p:ph type="body" idx="1"/>
          </p:nvPr>
        </p:nvSpPr>
        <p:spPr>
          <a:xfrm>
            <a:off x="381000" y="1815812"/>
            <a:ext cx="11332580" cy="4740563"/>
          </a:xfrm>
        </p:spPr>
        <p:txBody>
          <a:bodyPr vert="horz" lIns="91440" tIns="45720" rIns="91440" bIns="45720" rtlCol="0" anchor="t">
            <a:normAutofit/>
          </a:bodyPr>
          <a:lstStyle/>
          <a:p>
            <a:r>
              <a:rPr lang="en-GB" dirty="0">
                <a:solidFill>
                  <a:schemeClr val="bg1">
                    <a:lumMod val="10000"/>
                    <a:lumOff val="90000"/>
                  </a:schemeClr>
                </a:solidFill>
                <a:cs typeface="Calibri"/>
              </a:rPr>
              <a:t>The link below is to an interactive icebreaker.</a:t>
            </a:r>
          </a:p>
          <a:p>
            <a:pPr lvl="1"/>
            <a:r>
              <a:rPr lang="en-GB">
                <a:solidFill>
                  <a:schemeClr val="bg1">
                    <a:lumMod val="10000"/>
                    <a:lumOff val="90000"/>
                  </a:schemeClr>
                </a:solidFill>
                <a:cs typeface="Calibri"/>
              </a:rPr>
              <a:t>These are all short answer and or multiple choice</a:t>
            </a:r>
            <a:endParaRPr lang="en-GB" dirty="0">
              <a:solidFill>
                <a:schemeClr val="bg1">
                  <a:lumMod val="10000"/>
                  <a:lumOff val="90000"/>
                </a:schemeClr>
              </a:solidFill>
              <a:cs typeface="Calibri"/>
            </a:endParaRPr>
          </a:p>
          <a:p>
            <a:r>
              <a:rPr lang="en-GB" dirty="0">
                <a:solidFill>
                  <a:schemeClr val="bg1">
                    <a:lumMod val="10000"/>
                    <a:lumOff val="90000"/>
                  </a:schemeClr>
                </a:solidFill>
                <a:cs typeface="Calibri"/>
              </a:rPr>
              <a:t>This is to let me get to know you better and generate a little data that we can use in our first practical. </a:t>
            </a:r>
          </a:p>
          <a:p>
            <a:r>
              <a:rPr lang="en-GB" dirty="0">
                <a:solidFill>
                  <a:schemeClr val="bg1">
                    <a:lumMod val="10000"/>
                    <a:lumOff val="90000"/>
                  </a:schemeClr>
                </a:solidFill>
                <a:cs typeface="Calibri"/>
              </a:rPr>
              <a:t>All data collected is completely anonymous and covered by GDPR</a:t>
            </a:r>
          </a:p>
          <a:p>
            <a:r>
              <a:rPr lang="en-GB" dirty="0">
                <a:solidFill>
                  <a:schemeClr val="bg1">
                    <a:lumMod val="10000"/>
                    <a:lumOff val="90000"/>
                  </a:schemeClr>
                </a:solidFill>
                <a:cs typeface="Calibri"/>
                <a:hlinkClick r:id="rId2">
                  <a:extLst>
                    <a:ext uri="{A12FA001-AC4F-418D-AE19-62706E023703}">
                      <ahyp:hlinkClr xmlns:ahyp="http://schemas.microsoft.com/office/drawing/2018/hyperlinkcolor" val="tx"/>
                    </a:ext>
                  </a:extLst>
                </a:hlinkClick>
              </a:rPr>
              <a:t>https</a:t>
            </a:r>
            <a:r>
              <a:rPr lang="en-GB" dirty="0">
                <a:solidFill>
                  <a:schemeClr val="bg1">
                    <a:lumMod val="10000"/>
                    <a:lumOff val="90000"/>
                  </a:schemeClr>
                </a:solidFill>
                <a:ea typeface="+mn-lt"/>
                <a:cs typeface="+mn-lt"/>
                <a:hlinkClick r:id="rId2">
                  <a:extLst>
                    <a:ext uri="{A12FA001-AC4F-418D-AE19-62706E023703}">
                      <ahyp:hlinkClr xmlns:ahyp="http://schemas.microsoft.com/office/drawing/2018/hyperlinkcolor" val="tx"/>
                    </a:ext>
                  </a:extLst>
                </a:hlinkClick>
              </a:rPr>
              <a:t>://www.menti.com</a:t>
            </a:r>
            <a:r>
              <a:rPr lang="en-GB" dirty="0">
                <a:solidFill>
                  <a:schemeClr val="bg1">
                    <a:lumMod val="10000"/>
                    <a:lumOff val="90000"/>
                  </a:schemeClr>
                </a:solidFill>
                <a:cs typeface="Calibri"/>
                <a:hlinkClick r:id="rId2">
                  <a:extLst>
                    <a:ext uri="{A12FA001-AC4F-418D-AE19-62706E023703}">
                      <ahyp:hlinkClr xmlns:ahyp="http://schemas.microsoft.com/office/drawing/2018/hyperlinkcolor" val="tx"/>
                    </a:ext>
                  </a:extLst>
                </a:hlinkClick>
              </a:rPr>
              <a:t>/ch2gfr1ihh</a:t>
            </a:r>
            <a:endParaRPr lang="en-GB">
              <a:solidFill>
                <a:schemeClr val="bg1">
                  <a:lumMod val="10000"/>
                  <a:lumOff val="90000"/>
                </a:schemeClr>
              </a:solidFill>
              <a:ea typeface="+mn-lt"/>
              <a:cs typeface="+mn-lt"/>
            </a:endParaRPr>
          </a:p>
          <a:p>
            <a:endParaRPr lang="en-GB" dirty="0">
              <a:solidFill>
                <a:schemeClr val="bg1">
                  <a:lumMod val="10000"/>
                  <a:lumOff val="90000"/>
                </a:schemeClr>
              </a:solidFill>
              <a:cs typeface="Calibri"/>
            </a:endParaRPr>
          </a:p>
          <a:p>
            <a:pPr lvl="1"/>
            <a:endParaRPr lang="en-GB" dirty="0">
              <a:cs typeface="Calibri"/>
            </a:endParaRPr>
          </a:p>
        </p:txBody>
      </p:sp>
      <p:sp>
        <p:nvSpPr>
          <p:cNvPr id="2" name="Title 1">
            <a:extLst>
              <a:ext uri="{FF2B5EF4-FFF2-40B4-BE49-F238E27FC236}">
                <a16:creationId xmlns:a16="http://schemas.microsoft.com/office/drawing/2014/main" id="{D1C81F0E-39C2-2A67-70FA-BB896B584E44}"/>
              </a:ext>
            </a:extLst>
          </p:cNvPr>
          <p:cNvSpPr>
            <a:spLocks noGrp="1"/>
          </p:cNvSpPr>
          <p:nvPr>
            <p:ph type="title" idx="4294967295"/>
          </p:nvPr>
        </p:nvSpPr>
        <p:spPr>
          <a:xfrm>
            <a:off x="381000" y="850035"/>
            <a:ext cx="11215687" cy="620496"/>
          </a:xfrm>
        </p:spPr>
        <p:txBody>
          <a:bodyPr lIns="50800" tIns="50800" rIns="50800" bIns="50800" anchor="t">
            <a:normAutofit fontScale="90000"/>
          </a:bodyPr>
          <a:lstStyle/>
          <a:p>
            <a:r>
              <a:rPr lang="en-GB" dirty="0">
                <a:cs typeface="Calibri Light"/>
              </a:rPr>
              <a:t>Getting to Know you - Ice Breaker </a:t>
            </a:r>
            <a:endParaRPr lang="en-US" dirty="0"/>
          </a:p>
        </p:txBody>
      </p:sp>
      <p:sp>
        <p:nvSpPr>
          <p:cNvPr id="5" name="Text Placeholder 1">
            <a:extLst>
              <a:ext uri="{FF2B5EF4-FFF2-40B4-BE49-F238E27FC236}">
                <a16:creationId xmlns:a16="http://schemas.microsoft.com/office/drawing/2014/main" id="{BAF73972-E920-4B47-9F5C-1E6FA1AB641A}"/>
              </a:ext>
            </a:extLst>
          </p:cNvPr>
          <p:cNvSpPr>
            <a:spLocks noGrp="1"/>
          </p:cNvSpPr>
          <p:nvPr>
            <p:ph type="body" sz="quarter" idx="13"/>
          </p:nvPr>
        </p:nvSpPr>
        <p:spPr>
          <a:xfrm>
            <a:off x="381000" y="353961"/>
            <a:ext cx="11448435" cy="281039"/>
          </a:xfrm>
        </p:spPr>
        <p:txBody>
          <a:bodyPr/>
          <a:lstStyle/>
          <a:p>
            <a:r>
              <a:rPr lang="en-US" dirty="0">
                <a:solidFill>
                  <a:schemeClr val="bg1">
                    <a:lumMod val="10000"/>
                    <a:lumOff val="90000"/>
                  </a:schemeClr>
                </a:solidFill>
              </a:rPr>
              <a:t>Introduction to Data Science with Python for Engineers and Researchers</a:t>
            </a:r>
            <a:endParaRPr lang="en-GB" dirty="0">
              <a:solidFill>
                <a:schemeClr val="bg1">
                  <a:lumMod val="10000"/>
                  <a:lumOff val="90000"/>
                </a:schemeClr>
              </a:solidFill>
            </a:endParaRPr>
          </a:p>
        </p:txBody>
      </p:sp>
      <p:pic>
        <p:nvPicPr>
          <p:cNvPr id="4" name="Picture 5" descr="Qr code&#10;&#10;Description automatically generated">
            <a:extLst>
              <a:ext uri="{FF2B5EF4-FFF2-40B4-BE49-F238E27FC236}">
                <a16:creationId xmlns:a16="http://schemas.microsoft.com/office/drawing/2014/main" id="{BB6F0F3A-6E64-FD40-E5BC-8672DEB52CE9}"/>
              </a:ext>
            </a:extLst>
          </p:cNvPr>
          <p:cNvPicPr>
            <a:picLocks noChangeAspect="1"/>
          </p:cNvPicPr>
          <p:nvPr/>
        </p:nvPicPr>
        <p:blipFill>
          <a:blip r:embed="rId3"/>
          <a:stretch>
            <a:fillRect/>
          </a:stretch>
        </p:blipFill>
        <p:spPr>
          <a:xfrm>
            <a:off x="6055048" y="4749829"/>
            <a:ext cx="1776643" cy="1776643"/>
          </a:xfrm>
          <a:prstGeom prst="rect">
            <a:avLst/>
          </a:prstGeom>
        </p:spPr>
      </p:pic>
    </p:spTree>
    <p:extLst>
      <p:ext uri="{BB962C8B-B14F-4D97-AF65-F5344CB8AC3E}">
        <p14:creationId xmlns:p14="http://schemas.microsoft.com/office/powerpoint/2010/main" val="4220878968"/>
      </p:ext>
    </p:extLst>
  </p:cSld>
  <p:clrMapOvr>
    <a:masterClrMapping/>
  </p:clrMapOvr>
  <p:transition spd="med"/>
</p:sld>
</file>

<file path=ppt/theme/theme1.xml><?xml version="1.0" encoding="utf-8"?>
<a:theme xmlns:a="http://schemas.openxmlformats.org/drawingml/2006/main"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80000"/>
          </a:lnSpc>
          <a:spcBef>
            <a:spcPts val="0"/>
          </a:spcBef>
          <a:spcAft>
            <a:spcPts val="0"/>
          </a:spcAft>
          <a:buClrTx/>
          <a:buSzTx/>
          <a:buFontTx/>
          <a:buNone/>
          <a:tabLst/>
          <a:defRPr kumimoji="0" sz="4000" b="0" i="0" u="none" strike="noStrike" cap="all" spc="0" normalizeH="0" baseline="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3400"/>
          </a:spcBef>
          <a:spcAft>
            <a:spcPts val="0"/>
          </a:spcAft>
          <a:buClrTx/>
          <a:buSzTx/>
          <a:buFontTx/>
          <a:buNone/>
          <a:tabLst/>
          <a:defRPr kumimoji="0" sz="3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48</TotalTime>
  <Words>1493</Words>
  <Application>Microsoft Office PowerPoint</Application>
  <PresentationFormat>Widescreen</PresentationFormat>
  <Paragraphs>136</Paragraphs>
  <Slides>19</Slides>
  <Notes>3</Notes>
  <HiddenSlides>0</HiddenSlides>
  <MMClips>1</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New_Template7</vt:lpstr>
      <vt:lpstr>Introduction to Data Science: Course Overview and Team Introduction</vt:lpstr>
      <vt:lpstr>Outline</vt:lpstr>
      <vt:lpstr>Introductions</vt:lpstr>
      <vt:lpstr>Who I am</vt:lpstr>
      <vt:lpstr>From Device physics to the origin of the solar system</vt:lpstr>
      <vt:lpstr>Process Control and Device Physics  </vt:lpstr>
      <vt:lpstr>Connecting  Materials properties through Deep time</vt:lpstr>
      <vt:lpstr>Course Administrators</vt:lpstr>
      <vt:lpstr>Getting to Know you - Ice Breaker </vt:lpstr>
      <vt:lpstr>Course Structure</vt:lpstr>
      <vt:lpstr>Course Objectives - Intended Learning Outcomes</vt:lpstr>
      <vt:lpstr>The big objective</vt:lpstr>
      <vt:lpstr>Course structure</vt:lpstr>
      <vt:lpstr>Weekly structure</vt:lpstr>
      <vt:lpstr>Types of activities</vt:lpstr>
      <vt:lpstr>Assessment</vt:lpstr>
      <vt:lpstr>Assessment</vt:lpstr>
      <vt:lpstr>The Final Project (Summative Assessment)</vt:lpstr>
      <vt:lpstr>Further Resources (topic specific)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Joshua Franz Einsle</cp:lastModifiedBy>
  <cp:revision>593</cp:revision>
  <dcterms:created xsi:type="dcterms:W3CDTF">2022-03-28T10:24:38Z</dcterms:created>
  <dcterms:modified xsi:type="dcterms:W3CDTF">2022-04-13T14:17:23Z</dcterms:modified>
</cp:coreProperties>
</file>